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5" r:id="rId3"/>
    <p:sldId id="302" r:id="rId4"/>
    <p:sldId id="306" r:id="rId5"/>
    <p:sldId id="308" r:id="rId6"/>
    <p:sldId id="309" r:id="rId7"/>
    <p:sldId id="318" r:id="rId8"/>
    <p:sldId id="380" r:id="rId9"/>
    <p:sldId id="360" r:id="rId10"/>
    <p:sldId id="356" r:id="rId11"/>
    <p:sldId id="357" r:id="rId12"/>
    <p:sldId id="358" r:id="rId13"/>
    <p:sldId id="367" r:id="rId14"/>
    <p:sldId id="368" r:id="rId15"/>
    <p:sldId id="369" r:id="rId16"/>
    <p:sldId id="381" r:id="rId17"/>
    <p:sldId id="372" r:id="rId18"/>
    <p:sldId id="371" r:id="rId19"/>
    <p:sldId id="373" r:id="rId20"/>
    <p:sldId id="379" r:id="rId21"/>
    <p:sldId id="377" r:id="rId22"/>
    <p:sldId id="378" r:id="rId23"/>
    <p:sldId id="374" r:id="rId24"/>
    <p:sldId id="376" r:id="rId2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anna Pi-Sunyer" initials="JP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83" autoAdjust="0"/>
  </p:normalViewPr>
  <p:slideViewPr>
    <p:cSldViewPr>
      <p:cViewPr>
        <p:scale>
          <a:sx n="82" d="100"/>
          <a:sy n="82" d="100"/>
        </p:scale>
        <p:origin x="-80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86448DB-9F08-4EF3-9A61-B2605AEF0AB6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FB52A-4683-40A2-B23C-C0D21FCC5D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5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455B674-00E9-4020-B7FF-711896C0236B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A607943-9E51-4CBA-8C6E-C2654FED9C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6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2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28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3CFC-EBD5-4FA3-BB03-B6E0C3BEBA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97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83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75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baseline="0" dirty="0" smtClean="0"/>
          </a:p>
          <a:p>
            <a:pPr marL="685800" lvl="1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90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5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3CFC-EBD5-4FA3-BB03-B6E0C3BEBA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93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3CFC-EBD5-4FA3-BB03-B6E0C3BEBA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3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3CFC-EBD5-4FA3-BB03-B6E0C3BEBA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57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4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4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3CFC-EBD5-4FA3-BB03-B6E0C3BEBA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97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9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7943-9E51-4CBA-8C6E-C2654FED9C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3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8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8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7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5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10E8B-3D01-477E-89DA-F0CCC186FFB8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762B-5F60-4851-A3B7-95AEAF5E4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8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43000" y="1219200"/>
            <a:ext cx="6724374" cy="457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 txBox="1">
            <a:spLocks noGrp="1"/>
          </p:cNvSpPr>
          <p:nvPr>
            <p:ph type="subTitle" idx="1"/>
          </p:nvPr>
        </p:nvSpPr>
        <p:spPr>
          <a:xfrm>
            <a:off x="1295400" y="11430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Education &amp; Awareness Goal #1: </a:t>
            </a:r>
            <a:r>
              <a:rPr lang="en-US" b="1" dirty="0" smtClean="0"/>
              <a:t>Turn Every School in Baltimore City into a Green School</a:t>
            </a:r>
            <a:endParaRPr lang="en-US" b="1" dirty="0"/>
          </a:p>
        </p:txBody>
      </p:sp>
      <p:pic>
        <p:nvPicPr>
          <p:cNvPr id="8" name="Picture 5" descr="T:\03Comprehensive_Planning\Environmental\Sustainability\Z_NewSustainability\01 Office of Sustainability\Communications\Graphics\Sust Plan graphics\Sust Plan cover square ver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87" y="2806861"/>
            <a:ext cx="4876800" cy="387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52400" y="228600"/>
            <a:ext cx="8839200" cy="8382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Meeting Baltimore City’s Sustainability Goals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Building Student Leadership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4400" y="1066800"/>
            <a:ext cx="7239000" cy="8382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1" y="1093945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Youth Environmental Interns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34931" r="9868"/>
          <a:stretch/>
        </p:blipFill>
        <p:spPr bwMode="auto">
          <a:xfrm>
            <a:off x="3048000" y="3201415"/>
            <a:ext cx="2685326" cy="2974975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2857500" cy="28575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2438400" cy="32766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3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Building Student Leadership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4400" y="1066800"/>
            <a:ext cx="7239000" cy="8382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1" y="1093945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Spring ‘16 Youth Summit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3" y="2202084"/>
            <a:ext cx="3392347" cy="4299906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46" y="2221375"/>
            <a:ext cx="3967576" cy="3616636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Building Student Leadership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4400" y="1066800"/>
            <a:ext cx="7239000" cy="8382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1" y="1093945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</a:rPr>
              <a:t>GreenScape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 2016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50" name="Picture 6" descr="T:\14 Sustainability\07 Education and Awareness\Youth\Greenscape\Greenscape16\Pix\smal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514850" cy="30099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T:\14 Sustainability\07 Education and Awareness\Youth\Greenscape\Greenscape16\Pix\small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/>
          <a:stretch/>
        </p:blipFill>
        <p:spPr bwMode="auto">
          <a:xfrm>
            <a:off x="349407" y="2193320"/>
            <a:ext cx="3796985" cy="198059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:\14 Sustainability\07 Education and Awareness\Youth\Greenscape\Greenscape16\Pix\sm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b="6074"/>
          <a:stretch/>
        </p:blipFill>
        <p:spPr bwMode="auto">
          <a:xfrm>
            <a:off x="349407" y="4386035"/>
            <a:ext cx="3796985" cy="2211899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371600"/>
            <a:ext cx="5582659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en-US" sz="2400" dirty="0" smtClean="0"/>
              <a:t>New </a:t>
            </a:r>
            <a:r>
              <a:rPr lang="en-US" sz="2400" dirty="0" err="1" smtClean="0"/>
              <a:t>aquaponics</a:t>
            </a:r>
            <a:r>
              <a:rPr lang="en-US" sz="2400" dirty="0" smtClean="0"/>
              <a:t> lab, oyster balls for the Chesapeake Bay, gardens, vine pulls and clean-ups, presentations at school-wide events, bicycle drive.</a:t>
            </a:r>
          </a:p>
          <a:p>
            <a:pPr marL="0" lvl="1"/>
            <a:endParaRPr lang="en-US" sz="1600" dirty="0"/>
          </a:p>
          <a:p>
            <a:pPr marL="0" lvl="1"/>
            <a:r>
              <a:rPr lang="en-US" sz="2400" dirty="0"/>
              <a:t>C</a:t>
            </a:r>
            <a:r>
              <a:rPr lang="en-US" sz="2400" dirty="0" smtClean="0"/>
              <a:t>ertified as a Green School with an application written entirely by students!</a:t>
            </a:r>
            <a:endParaRPr lang="en-US" sz="2400" dirty="0"/>
          </a:p>
          <a:p>
            <a:pPr marL="0" lvl="1"/>
            <a:endParaRPr lang="en-US" sz="1600" dirty="0" smtClean="0"/>
          </a:p>
          <a:p>
            <a:pPr marL="0" lvl="1"/>
            <a:r>
              <a:rPr lang="en-US" sz="2400" b="1" dirty="0" smtClean="0"/>
              <a:t>“Green </a:t>
            </a:r>
            <a:r>
              <a:rPr lang="en-US" sz="2400" b="1" dirty="0"/>
              <a:t>is becoming mainstream at this school! Teachers are listening to the ideas of students, and are now, especially in the past year, incorporating more and more sustainability-focused lessons in their </a:t>
            </a:r>
            <a:r>
              <a:rPr lang="en-US" sz="2400" b="1" dirty="0" smtClean="0"/>
              <a:t>classes.“ – Kyle L., 12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grade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838200"/>
            <a:ext cx="57150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en-US" sz="2400" b="1" dirty="0" smtClean="0"/>
              <a:t>Snapshot: Baltimore Polytechnic Institute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762999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Building Student Leadership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6732" r="13160" b="20048"/>
          <a:stretch/>
        </p:blipFill>
        <p:spPr bwMode="auto">
          <a:xfrm>
            <a:off x="5719626" y="1102675"/>
            <a:ext cx="3231807" cy="2293949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15904" b="5941"/>
          <a:stretch/>
        </p:blipFill>
        <p:spPr bwMode="auto">
          <a:xfrm>
            <a:off x="5719626" y="3657599"/>
            <a:ext cx="3231807" cy="231493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2016-17 School Year Internship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Hiring Model Changes</a:t>
            </a:r>
          </a:p>
          <a:p>
            <a:pPr lvl="1"/>
            <a:r>
              <a:rPr lang="en-US" dirty="0" smtClean="0"/>
              <a:t>Diversify positions : Admin, Organizer, Policy</a:t>
            </a:r>
          </a:p>
          <a:p>
            <a:pPr lvl="1"/>
            <a:r>
              <a:rPr lang="en-US" dirty="0" smtClean="0"/>
              <a:t>2 Year Benefit </a:t>
            </a:r>
            <a:r>
              <a:rPr lang="en-US" dirty="0" smtClean="0">
                <a:sym typeface="Wingdings" panose="05000000000000000000" pitchFamily="2" charset="2"/>
              </a:rPr>
              <a:t> hired two freshman</a:t>
            </a:r>
          </a:p>
          <a:p>
            <a:pPr marL="457200" lvl="1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Organizing model adjustments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Less like a fellowship, more action-oriented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Issue focused</a:t>
            </a:r>
          </a:p>
          <a:p>
            <a:pPr marL="457200" lvl="1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5715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319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2016-17 School Year Internship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428" y="914400"/>
            <a:ext cx="6276372" cy="5562600"/>
          </a:xfrm>
        </p:spPr>
        <p:txBody>
          <a:bodyPr>
            <a:normAutofit fontScale="62500" lnSpcReduction="20000"/>
          </a:bodyPr>
          <a:lstStyle/>
          <a:p>
            <a:pPr marL="0" lvl="0" indent="0" fontAlgn="base">
              <a:buNone/>
            </a:pPr>
            <a:r>
              <a:rPr lang="en-US" b="1" dirty="0" smtClean="0"/>
              <a:t>Trainings in Preparation for the Year: </a:t>
            </a:r>
          </a:p>
          <a:p>
            <a:pPr marL="0" lvl="0" indent="0" fontAlgn="base">
              <a:buNone/>
            </a:pPr>
            <a:endParaRPr lang="en-US" b="1" dirty="0"/>
          </a:p>
          <a:p>
            <a:pPr marL="0" lvl="0" indent="0" fontAlgn="base">
              <a:buNone/>
            </a:pPr>
            <a:r>
              <a:rPr lang="en-US" b="1" dirty="0" smtClean="0"/>
              <a:t>Communications Strategy Development, </a:t>
            </a:r>
            <a:r>
              <a:rPr lang="en-US" dirty="0" smtClean="0"/>
              <a:t>Jan 10, 2017</a:t>
            </a:r>
          </a:p>
          <a:p>
            <a:pPr marL="0" lvl="0" indent="0" fontAlgn="base">
              <a:buNone/>
            </a:pPr>
            <a:endParaRPr lang="en-US" b="1" dirty="0"/>
          </a:p>
          <a:p>
            <a:pPr marL="0" lvl="0" indent="0" fontAlgn="base">
              <a:buNone/>
            </a:pPr>
            <a:r>
              <a:rPr lang="en-US" b="1" dirty="0" smtClean="0"/>
              <a:t>Facilitation </a:t>
            </a:r>
            <a:r>
              <a:rPr lang="en-US" b="1" dirty="0"/>
              <a:t>Training—How to effectively facilitate meetings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Tuesday</a:t>
            </a:r>
            <a:r>
              <a:rPr lang="en-US" dirty="0"/>
              <a:t>, January 24, 3:30-5 pm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 fontAlgn="base">
              <a:buNone/>
            </a:pPr>
            <a:r>
              <a:rPr lang="en-US" b="1" dirty="0"/>
              <a:t>Green Opportunity &amp; Job Fair, 16-24 year olds </a:t>
            </a:r>
            <a:r>
              <a:rPr lang="en-US" dirty="0" smtClean="0"/>
              <a:t>Thursday</a:t>
            </a:r>
            <a:r>
              <a:rPr lang="en-US" dirty="0"/>
              <a:t>, January 26, 5-8 pm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 fontAlgn="base">
              <a:buNone/>
            </a:pPr>
            <a:r>
              <a:rPr lang="en-US" b="1" dirty="0"/>
              <a:t>Legislative 101 Training: How legislation gets passed at the State </a:t>
            </a:r>
            <a:r>
              <a:rPr lang="en-US" b="1" dirty="0" smtClean="0"/>
              <a:t>Level</a:t>
            </a:r>
            <a:r>
              <a:rPr lang="en-US" dirty="0" smtClean="0"/>
              <a:t>, Friday, January 27, Time TBD </a:t>
            </a:r>
          </a:p>
          <a:p>
            <a:pPr marL="0" lvl="0" indent="0" fontAlgn="base">
              <a:buNone/>
            </a:pPr>
            <a:endParaRPr lang="en-US" dirty="0"/>
          </a:p>
          <a:p>
            <a:pPr marL="0" lvl="0" indent="0" fontAlgn="base">
              <a:buNone/>
            </a:pPr>
            <a:r>
              <a:rPr lang="en-US" b="1" dirty="0" smtClean="0"/>
              <a:t>Legislative 101 Training: How a bill becomes a law in Baltimore City</a:t>
            </a:r>
            <a:r>
              <a:rPr lang="en-US" dirty="0" smtClean="0"/>
              <a:t>, February 15, 4-5 pm 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786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42561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 smtClean="0"/>
              <a:t>Events: </a:t>
            </a:r>
          </a:p>
          <a:p>
            <a:pPr fontAlgn="base"/>
            <a:endParaRPr lang="en-US" b="1" dirty="0" smtClean="0"/>
          </a:p>
          <a:p>
            <a:pPr lvl="0" fontAlgn="base"/>
            <a:r>
              <a:rPr lang="en-US" b="1" dirty="0"/>
              <a:t>Styrofoam Meeting with Legislatures in Annapolis</a:t>
            </a:r>
            <a:r>
              <a:rPr lang="en-US" dirty="0"/>
              <a:t>—Bring your Foam Monsters! </a:t>
            </a:r>
            <a:r>
              <a:rPr lang="en-US" b="1" dirty="0"/>
              <a:t>Field Trip Day</a:t>
            </a:r>
            <a:endParaRPr lang="en-US" dirty="0"/>
          </a:p>
          <a:p>
            <a:r>
              <a:rPr lang="en-US" dirty="0"/>
              <a:t>Wednesday, February 8, Leaving Baltimore at 8:30 am</a:t>
            </a:r>
          </a:p>
          <a:p>
            <a:r>
              <a:rPr lang="en-US" dirty="0"/>
              <a:t>  </a:t>
            </a:r>
          </a:p>
          <a:p>
            <a:pPr lvl="0"/>
            <a:r>
              <a:rPr lang="en-US" b="1" dirty="0"/>
              <a:t>Pre-Rally Sign Making/Gathering, </a:t>
            </a:r>
            <a:r>
              <a:rPr lang="en-US" dirty="0"/>
              <a:t>February 23, 2016</a:t>
            </a:r>
          </a:p>
          <a:p>
            <a:endParaRPr lang="en-US" dirty="0"/>
          </a:p>
          <a:p>
            <a:pPr lvl="0"/>
            <a:r>
              <a:rPr lang="en-US" b="1" dirty="0"/>
              <a:t>Visit to the School Board, Public Comment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February 28, 6pm</a:t>
            </a:r>
          </a:p>
          <a:p>
            <a:pPr lvl="0"/>
            <a:endParaRPr lang="en-US" dirty="0"/>
          </a:p>
          <a:p>
            <a:pPr lvl="0"/>
            <a:r>
              <a:rPr lang="en-US" b="1" i="1" dirty="0">
                <a:solidFill>
                  <a:srgbClr val="FF0000"/>
                </a:solidFill>
              </a:rPr>
              <a:t>Tentative: </a:t>
            </a:r>
            <a:r>
              <a:rPr lang="en-US" b="1" dirty="0"/>
              <a:t>Styrofoam Rally in Baltimore</a:t>
            </a:r>
            <a:endParaRPr lang="en-US" dirty="0"/>
          </a:p>
          <a:p>
            <a:r>
              <a:rPr lang="en-US" dirty="0"/>
              <a:t>Friday, March 3, 2016, 4pm</a:t>
            </a:r>
          </a:p>
          <a:p>
            <a:pPr fontAlgn="base"/>
            <a:endParaRPr lang="en-US" dirty="0"/>
          </a:p>
          <a:p>
            <a:pPr lvl="0" fontAlgn="base"/>
            <a:r>
              <a:rPr lang="en-US" b="1" dirty="0"/>
              <a:t>Environmental  Youth Leadership Retreat </a:t>
            </a:r>
            <a:endParaRPr lang="en-US" dirty="0"/>
          </a:p>
          <a:p>
            <a:r>
              <a:rPr lang="en-US" dirty="0"/>
              <a:t>Date: March 17, 10-3pm </a:t>
            </a:r>
          </a:p>
          <a:p>
            <a:r>
              <a:rPr lang="en-US" dirty="0"/>
              <a:t>Location: TBD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2016-17 School Year Internship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411480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b="1" dirty="0" smtClean="0"/>
              <a:t>Celebrations</a:t>
            </a:r>
          </a:p>
          <a:p>
            <a:pPr lvl="0" fontAlgn="base"/>
            <a:r>
              <a:rPr lang="en-US" b="1" dirty="0" smtClean="0">
                <a:solidFill>
                  <a:srgbClr val="FF0000"/>
                </a:solidFill>
              </a:rPr>
              <a:t>City: </a:t>
            </a:r>
            <a:r>
              <a:rPr lang="en-US" b="1" dirty="0" err="1" smtClean="0"/>
              <a:t>GreenScape</a:t>
            </a:r>
            <a:r>
              <a:rPr lang="en-US" b="1" dirty="0" smtClean="0"/>
              <a:t> </a:t>
            </a:r>
            <a:r>
              <a:rPr lang="en-US" b="1" dirty="0"/>
              <a:t>– Annual Youth-led Environmental Celebration </a:t>
            </a:r>
            <a:endParaRPr lang="en-US" dirty="0"/>
          </a:p>
          <a:p>
            <a:r>
              <a:rPr lang="en-US" dirty="0"/>
              <a:t>Date: Saturday, May 13, Time TBD</a:t>
            </a:r>
          </a:p>
          <a:p>
            <a:r>
              <a:rPr lang="en-US" dirty="0"/>
              <a:t> </a:t>
            </a:r>
          </a:p>
          <a:p>
            <a:pPr lvl="0" fontAlgn="base"/>
            <a:r>
              <a:rPr lang="en-US" b="1" dirty="0" smtClean="0">
                <a:solidFill>
                  <a:srgbClr val="FF0000"/>
                </a:solidFill>
              </a:rPr>
              <a:t>State-Wide: </a:t>
            </a:r>
            <a:r>
              <a:rPr lang="en-US" b="1" dirty="0" smtClean="0"/>
              <a:t>MAEOE </a:t>
            </a:r>
            <a:r>
              <a:rPr lang="en-US" b="1" dirty="0"/>
              <a:t>Green Schools Youth Summit</a:t>
            </a:r>
            <a:endParaRPr lang="en-US" dirty="0"/>
          </a:p>
          <a:p>
            <a:r>
              <a:rPr lang="en-US" dirty="0"/>
              <a:t>Date: Thursday, May 18, all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7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952"/>
            <a:ext cx="882416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6477000" cy="36576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Reduce plastic pollution and trash in general in Baltimore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 it while strengthening and empowering the youth voice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Techniques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4495800" cy="3352800"/>
          </a:xfrm>
        </p:spPr>
        <p:txBody>
          <a:bodyPr>
            <a:normAutofit/>
          </a:bodyPr>
          <a:lstStyle/>
          <a:p>
            <a:pPr marL="514350" indent="-514350">
              <a:buAutoNum type="arabicParenBoth"/>
            </a:pPr>
            <a:r>
              <a:rPr lang="en-US" b="1" dirty="0" smtClean="0"/>
              <a:t>Legislation 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/>
              <a:t>Expanded polystyrene (Styrofoam) ban</a:t>
            </a:r>
          </a:p>
          <a:p>
            <a:r>
              <a:rPr lang="en-US" sz="3000" dirty="0" smtClean="0"/>
              <a:t>Bag ban/tax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1600200"/>
            <a:ext cx="472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(2) Community </a:t>
            </a:r>
            <a:r>
              <a:rPr lang="en-US" sz="3200" b="1" dirty="0" smtClean="0"/>
              <a:t>Advocacy</a:t>
            </a:r>
          </a:p>
          <a:p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1000" dirty="0" smtClean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School visits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Youth trainings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Educational campaigns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Rally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143000"/>
            <a:ext cx="2112506" cy="11877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12658" y="2895600"/>
            <a:ext cx="1839768" cy="146589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25609" y="3200400"/>
            <a:ext cx="166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 Green School System in Baltimore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60979" y="1102667"/>
            <a:ext cx="2210821" cy="1259533"/>
            <a:chOff x="789626" y="1486983"/>
            <a:chExt cx="2209763" cy="1295400"/>
          </a:xfrm>
        </p:grpSpPr>
        <p:sp>
          <p:nvSpPr>
            <p:cNvPr id="50" name="TextBox 49"/>
            <p:cNvSpPr txBox="1"/>
            <p:nvPr/>
          </p:nvSpPr>
          <p:spPr>
            <a:xfrm>
              <a:off x="789626" y="1606834"/>
              <a:ext cx="2133600" cy="949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Providing resources and incentives to schools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65789" y="1486983"/>
              <a:ext cx="2133600" cy="1295400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Arrow Connector 147"/>
          <p:cNvCxnSpPr/>
          <p:nvPr/>
        </p:nvCxnSpPr>
        <p:spPr>
          <a:xfrm>
            <a:off x="1828800" y="2514600"/>
            <a:ext cx="0" cy="18685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7696200" y="2667000"/>
            <a:ext cx="0" cy="18685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>
            <a:off x="3429000" y="1600200"/>
            <a:ext cx="2743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3200448" y="2514600"/>
            <a:ext cx="609552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5501916" y="2667000"/>
            <a:ext cx="670284" cy="4527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3276600" y="4267200"/>
            <a:ext cx="611404" cy="5244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H="1" flipV="1">
            <a:off x="5294458" y="4267200"/>
            <a:ext cx="572942" cy="524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1524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BatangChe" panose="02030609000101010101" pitchFamily="49" charset="-127"/>
              </a:rPr>
              <a:t>Theory of Change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j-lt"/>
              <a:ea typeface="BatangChe" panose="02030609000101010101" pitchFamily="49" charset="-127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52800" y="5334000"/>
            <a:ext cx="2743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574294" y="1174403"/>
            <a:ext cx="2112506" cy="11877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563236" y="1130998"/>
            <a:ext cx="2134622" cy="1259533"/>
            <a:chOff x="1115449" y="1501277"/>
            <a:chExt cx="2133600" cy="1295400"/>
          </a:xfrm>
        </p:grpSpPr>
        <p:sp>
          <p:nvSpPr>
            <p:cNvPr id="30" name="TextBox 29"/>
            <p:cNvSpPr txBox="1"/>
            <p:nvPr/>
          </p:nvSpPr>
          <p:spPr>
            <a:xfrm>
              <a:off x="1115449" y="1777868"/>
              <a:ext cx="2133600" cy="664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Building Student Leadership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115449" y="1501277"/>
              <a:ext cx="2133600" cy="1295400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636131" y="4572000"/>
            <a:ext cx="2112506" cy="11877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Changing Internal Systems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85800" y="4572000"/>
            <a:ext cx="8077711" cy="1340197"/>
            <a:chOff x="1115449" y="1422907"/>
            <a:chExt cx="8073845" cy="1378361"/>
          </a:xfrm>
        </p:grpSpPr>
        <p:sp>
          <p:nvSpPr>
            <p:cNvPr id="34" name="TextBox 33"/>
            <p:cNvSpPr txBox="1"/>
            <p:nvPr/>
          </p:nvSpPr>
          <p:spPr>
            <a:xfrm>
              <a:off x="7055694" y="2136532"/>
              <a:ext cx="2133600" cy="664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Developing Outside Partnerships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115449" y="1422907"/>
              <a:ext cx="2133600" cy="1295400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6477000" y="4724400"/>
            <a:ext cx="2112506" cy="11877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Developing Partnerships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552178" y="4724400"/>
            <a:ext cx="2134622" cy="1259533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4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25814"/>
            <a:ext cx="8001000" cy="337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4726"/>
          <a:stretch/>
        </p:blipFill>
        <p:spPr>
          <a:xfrm>
            <a:off x="1611775" y="-1"/>
            <a:ext cx="6096000" cy="30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5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322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4915" r="9155"/>
          <a:stretch/>
        </p:blipFill>
        <p:spPr bwMode="auto">
          <a:xfrm>
            <a:off x="0" y="578734"/>
            <a:ext cx="9144000" cy="546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7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5410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How to Help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425" y="1901142"/>
            <a:ext cx="6629400" cy="427105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Check out our website:</a:t>
            </a:r>
            <a:br>
              <a:rPr lang="en-US" dirty="0" smtClean="0"/>
            </a:br>
            <a:r>
              <a:rPr lang="en-US" b="1" dirty="0" smtClean="0"/>
              <a:t>www.bmorebeyondplastic.org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Sign our Styrofoam petition.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Change your lifestyle.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Follow us on Facebook, Twitter, and Instagram.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i="1" dirty="0" smtClean="0"/>
              <a:t>Come to our events, and spread the word!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14654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" t="6434" r="1366" b="10750"/>
          <a:stretch/>
        </p:blipFill>
        <p:spPr bwMode="auto">
          <a:xfrm>
            <a:off x="76200" y="1752600"/>
            <a:ext cx="896115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7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03Comprehensive_Planning\Environmental\Sustainability\Z_NewSustainability\01 Office of Sustainability\Communications\Graphics\Logos\BOS\Balt Office Sust 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8287" r="4260" b="9051"/>
          <a:stretch/>
        </p:blipFill>
        <p:spPr bwMode="auto">
          <a:xfrm>
            <a:off x="-6285" y="3810000"/>
            <a:ext cx="4953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bby.Cocke\Pictures\bcf_IiB_logo_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3606"/>
          <a:stretch/>
        </p:blipFill>
        <p:spPr bwMode="auto">
          <a:xfrm>
            <a:off x="34365" y="45720"/>
            <a:ext cx="4232835" cy="29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03Comprehensive_Planning\Environmental\Sustainability\Z_NewSustainability\04 Resource Conservation\Baltimore Energy Challenge (BEC)\BEC\Logos\New\BEC School\Square\BEC-logo_School1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26" y="3276601"/>
            <a:ext cx="419022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26" y="1447800"/>
            <a:ext cx="4711374" cy="116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5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14 Sustainability\07 Education and Awareness\Youth\GHSC\Constellation 2016\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57152"/>
            <a:ext cx="5712764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" y="50988"/>
            <a:ext cx="762000" cy="657841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-2678786" y="3204030"/>
            <a:ext cx="6857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Providing Resources and Incentives to Schools</a:t>
            </a:r>
            <a:endParaRPr lang="en-US" sz="2200" b="1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66800" y="20731"/>
            <a:ext cx="0" cy="67974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211922" y="2120197"/>
            <a:ext cx="21336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97689" y="2063732"/>
            <a:ext cx="21336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249182" y="3962400"/>
            <a:ext cx="21336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1459" y="2362697"/>
            <a:ext cx="1914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80 grants to 64 schools, totaling $106,884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9329" y="2216132"/>
            <a:ext cx="18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 smtClean="0">
                <a:solidFill>
                  <a:schemeClr val="bg1"/>
                </a:solidFill>
              </a:rPr>
              <a:t>57 Green, Healthy, Smart Challenge grants</a:t>
            </a:r>
          </a:p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476403" y="2120197"/>
            <a:ext cx="21336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dirty="0" smtClean="0"/>
          </a:p>
          <a:p>
            <a:pPr marL="0" lvl="1" algn="ctr"/>
            <a:r>
              <a:rPr lang="en-US" dirty="0" smtClean="0"/>
              <a:t>23 Energy Hub grants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476403" y="3962400"/>
            <a:ext cx="21336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758 </a:t>
            </a:r>
            <a:r>
              <a:rPr lang="en-US" dirty="0" smtClean="0"/>
              <a:t>Junior Energy Captains and Green Team members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7689" y="3951790"/>
            <a:ext cx="21336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 brand </a:t>
            </a:r>
            <a:r>
              <a:rPr lang="en-US" dirty="0"/>
              <a:t>n</a:t>
            </a:r>
            <a:r>
              <a:rPr lang="en-US" dirty="0" smtClean="0"/>
              <a:t>ew Schools participating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09600" y="5557284"/>
            <a:ext cx="8116736" cy="462516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131 Schools engaged in our programming since its inception; 67% of public schools</a:t>
            </a:r>
          </a:p>
          <a:p>
            <a:pPr algn="ctr"/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-76200"/>
            <a:ext cx="88392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Providing Resources &amp; Incentives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9182" y="4001425"/>
            <a:ext cx="2152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31 teachers receiving Green Leader Achievement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5852" y="990600"/>
            <a:ext cx="7699071" cy="838200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Grants, Awards, and Programs 2015-2016</a:t>
            </a:r>
          </a:p>
        </p:txBody>
      </p:sp>
    </p:spTree>
    <p:extLst>
      <p:ext uri="{BB962C8B-B14F-4D97-AF65-F5344CB8AC3E}">
        <p14:creationId xmlns:p14="http://schemas.microsoft.com/office/powerpoint/2010/main" val="16192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400800" y="2029485"/>
            <a:ext cx="2209799" cy="136683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0" y="3544534"/>
            <a:ext cx="2209800" cy="148110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 successful new certifications!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4573" y="2097305"/>
            <a:ext cx="1482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Consulted with 9 schools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3400" y="5181600"/>
            <a:ext cx="8077200" cy="838200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31 Baltimore City Public Schools are now Maryland Certified Green Schools, 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17% of all public schools in Baltimore City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3667" y="1066800"/>
            <a:ext cx="7699071" cy="838200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Maryland Green Schools Program in 2016</a:t>
            </a:r>
          </a:p>
        </p:txBody>
      </p:sp>
      <p:sp>
        <p:nvSpPr>
          <p:cNvPr id="16" name="Title 17"/>
          <p:cNvSpPr txBox="1">
            <a:spLocks/>
          </p:cNvSpPr>
          <p:nvPr/>
        </p:nvSpPr>
        <p:spPr>
          <a:xfrm>
            <a:off x="152400" y="0"/>
            <a:ext cx="8839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Providing Resources &amp; Incentives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sp>
        <p:nvSpPr>
          <p:cNvPr id="18" name="AutoShape 2" descr="data:image/png;base64,%20iVBORw0KGgoAAAANSUhEUgAAAQwAAADACAYAAAGG1m1+AAAAAXNSR0IArs4c6QAAAARnQU1BAACxjwv8YQUAAAAJcEhZcwAADsMAAA7DAcdvqGQAAP+lSURBVHhe7P1lnGTV+TYKX+Wu7e7ePT3uPsMYM7g7BEgIkgRiJCSZhEAIRAgEQoAgIUhwG5iBcffp0Xb37nL3OtfaTfL8z/O+z/n93k/ny1tDUd3VVXuvfa/7vmTttdcGH618pv/ffsrE/5oXzsSGDZfBptdjWlMT9h49hQ/ffwEaswqLl1+BK1ctR+PMZXj9zb/iw8/fxeb7fweZ2oCGaXW49VuXo7KqATKtAQNnzqOgpgrOsV64fR489eSb6B84D5vRhr+++Dg8/k7cctPjWLt4Gf7yz5/jwTv+yN1PPaSGLL12NUqgxoGOIygsqcHwxBAMag0i0QB2fNIGlVopNVshkyESDECt1SPk8+Jo2zkEnWP4+KM34Au6oFSZMNk/jkf/+Ay+2PYRVq+/BheO70Bbfwcmx8aQVaLHkz97Ff9851VE1Srcf939kHGbcm5dLlpTnJGB/a0n2Colv9CLLJsCXpcLWpMSiVRQaoR4pPhU6Q1Iy2VQGY3oazuLD957AxV1s1BZ3IAQJrFs4yYcOXEc/X2tONtxDie6TsCWmQu1JYmIT4bv/fEihHmAN198C1LcezqdRpI7kBpy/sgR+HxBWGGBSqWDycCwN1TBYrcijgQ/pWBjZOxI8XG+8ssKhQILFq/Fcy9+gIULV7MLBqENGXHk8NfYu28LJnggXZ1bEUl3Y92qa6CSaxEJhJCtX42R0SHINHqEY2mEEnwmGW1uebM+W4mYKwV7vgHOCS+Gh9xwuQOoqK7GhY7jWDR7Pfc/1QDxCtEgPjMy7JDz91g8iZ2H38NkxIO8Ejt/DyMciGB0yAHnSBx6jRVu/xB8k0HITTE89ou3IUuLXQN7T3+O0pzqqYgkvWooTHIMuyZR1ZiPRUtmwGYxorXtJLz+fuZKBHH2S4LPJFufTMoQZzxD4Qj+8OxjgEYFjzsMq1GDvtP9WLf0RsyYuZhRVMNizMHeIztRW74A4bgLCU8KkXgCcR6T0+XG2PgghoPeqYZkFuuhN6kRC0bQcW4QvYNdUJvTuGjhtagv34hoNI7Rvj6MDPTil3/+Nn7x1FVIsDFppQ76iBMvPfVDPP6bV5H0mYEocOrCdtx1/+NQG6NoqFPgqkuvwjU3PYSXXjuBlRvuQFTG5Gd03/7kV/jirTfx/J9vnuqa5QsXwjvpgcFuQTDtgp0hD4ZCmDF9Dq6+7nt456PvwVSQg7f+9RQ84RGEXAls3fMGhr7YjrFIFKl0En2DJ+GId0AR0CEz3450uB86rRtlBQtw+vQWdJ7fgVeefQJHDm6DNU/P5J6Os6e/xsTYMCaH/VMRGXEmoFGoMKciAx/88M+YFrdg7rqv4Ql04Me/nYGe8RZ89ca/oTB6kWqN4qnrH4QsIsPSmQ3o8XRA5Q1jx9s7UOHPxYoXDuPZex/GNapqjHWp8dH7n0DrNMDlGYffnWTUIqg8dxypVBS7PjiEi6YvxyWLF05F5JbbbmOrz8AyLYXWz3dhy6qP8fTOu/H5ZX/FPfnT4fClsdqoh6YmC3u/HEBIPQ61U4cVazfg0oUrcKB1AD++cSMWz52LnI590DetxcefvYBb5s9E76kWtIwFMDmaxl0/WY5Zc3Ow//Xt8JRdQM1cC1JmP5LG0BSgTaspxrr503DHo5cglvDj0KN7MDQ6hveN83Cd6hw+aXfh2pl5+Mu2fmRml7LWUjAo/Bgf6YPT48OL374EMlMGnnrtQ1y1aC60mXY8/fFOPHHpEuzu6kV7bw+uryuEbNMaXPvvMzhdb8PC9iD+cGUS+rgdBVkXTzXktR9eiZnTZ2DPvqMY7O9H8121ePj+nYizWq5pykFzcw0G+zyorS2G2WrF7c9+gRfuvwS1ZZXobj2Fv50PYFplPe6857t46N47UKgOwsbPHWvvw9yqbJw90Y7arEw4rNk42T2IvZUNaD1LOrh8Jv5RR0SWq6a65oHHf4Xhlv14+ZQMjZvSiPojWJNZAlfSgFm/uw5ntWEsy6zAd57bCVmVChf9+noomorQn6VBoiYfJXPyUNhkxomR/TA3mfDxv46hyJzCtkOtkOfOQFFpLlyKHIyN9WDfqVZ8jhhivf3YaClBT2MWlHEBk4yIxZKBQ8c+wI13/A6luX7U1K1H67mTGO1uxbzNy5GTkQOFXA1vwIv52suZxEMYCDlgVxZid88/oNIx51MKCW17Rrpx58zH8NuHH8DOR/8BT30hSg8PYle0Hfc+ch+U3KMnqcQNahNm/3YFoFcgkkpMRSTFmr7i6rWYs2QOIp1dMOeWoqG0CPf/+CEELH50DA2gtfssfrDg9+jzduGPzxzA3p0uPHDHOiyoWIu41YvsXDvUBg3qaqrx7B/+AV/vEPJVF5ARUWHUIoNvYhRq3wDydQksXXMt6pYuRHFNHYZ9HYiF4lPl+8xfv4toyIXq/AwsKjFjsTmEg2fOYV90D4xaExY0zMa6heuJFwocPR6DO6RB8ex1+PGfj+PshU4konKYSPX5Oflwkv6zZL34w82b0HphADkpIyb1Jmzr6MVAIIAv2iex9dBBzLpBjr5AMbxuD3QK3VRENq2fhWGvi+BTixU3/gQdfiX++st70W/wklqYSCQ9pVqNYmJDc10ebtg0n6W8H81NSZhjOfBQAoSMHmzbuxVNTMRP/rYLE+c74PTHULhhPWIk1JffeAln+hxIkPyikSCKam7G4MBr1DEaZoxvqiHXVWfgk4OdeOHFd0n/bvzigZtwILcDvc5eyJQpkq8csVgU+YoKCgUdAuEEzp2woNbWgGqS3Jj+PFlFgcqicgSCfmyKmDBrfhMOTkaxIayD6uQpvNxyCGqdTuItpSyGzz/4AF3dcsxbqMOgo2sqWR+6qhnDhV589aYXRVoZuoKgAPJByQZMn1fJFqfReaoPtvxchEhuuUtMyF5cCI3eiGgqgDm1izHpHkLcF4acom/xkSB3lsafd3WiZzSAWNiNNaV67OyNIkpmpgLBzEVK9J82QMZ93PfbuqmIDEbVqKnX4/xJP1asXIxTLSw7WQrxRAL1zdXsGiUco5QGIw5uKApXmx8NQRNOvX0K7R914cgbe6E5F8DA9k5yjRpbWvqwv6UXOVRkvV3DUFDjNGTr0e0jc8cjJDwZRvriuLg6F60uD+auqJpKVrPJAncghXkb1Phy72F2hxrZBhWysrU4uPMkBU1Yel5q0nJLrNREDMPjboy7Q5QEQmEp0dLRh3gsiR0f7UN+bjbkZgNOtowhEY8LKYU4NUuCByaTUxiyXH+6YQ6S2jRSZPGNV2VPRSSn2ACD3ku9ocZIRxQaCmOdLIJJfxJaKyS1lSTDtnOjsWhCUmtjTnadWnSsjL+loNXyF0bOSxXmIpMrkykwV5Hmd6iCMKvYjnFVNvyuUTxy3XK8fW4U5wZDuPzmaviTjKRoSGmDEjKVHMFIABvK18BrbYNOUw1lhgcarRIF+Sb+LQ6dUQ2NQQlLjgY6vUz6Pc0uJHFDoVYg4Q8Rg8wIeJgrbFiUACgElJJCfBaj2xbRMKIJBCgVWwcnYbSZcPJAFyNvnkpWPv9ffci+dedtaYdrHCPjo3jxlbfx1Zcf4/3P3oFKSXlvTOPKS67ETVf8hMklx+df/Btvf/wKls9cgc6+TnhDpIKaegqlJGZNn40j+7/Gfgql6Uum4fKr70JjaR3+/PrjqDIVoj86QPVvx4N3/hofbXkZ61ZcjwzmpdSI+Yvq0rc8+CTeeeYRBFjX4ZQbyYAJpvwUmXgV1sxajcUrLmY2UxwzOZ2uCfz77VfZBXosWbQC0+rrcc99N2D52ksJTG2YWz8HjdMX872r8LfnP8aPHr0cvvg4UdOOOTNWIK1JwNE1gsd+8xZkKboAim7ZBzu+Tv/4hzcgFIghOzsLcosPUbec9sGG6pkF+N2PPuOHU+x/BfOMillS70AwEMRzLzyOYyePwhBTwkjdEZL7UVa3ACGHE6PO8yjLrcPMxml4/b1XEIxNorK+FN6xCL1NMZ793RvSgYmHor/t+OYxt5PJpmdCJZBhtqIwbzq6B84xc024ctPtU1nDz4tS+88jFktg9uxluPLyGxBmwg12n+POg4gmggiE3HBQjSdkPGqZA9MaLqa4dsLlmMDcBVciJ7cc0xrnICZcAJ/yQMJFcBKlxnaFZBgfjMLpGKZeoOpK6rBt1+eSmxMKW3oyfAl+02AyQm/Qk3cUCMT96AkOwOX1UJWxEb5R7oDO0BFAfFwGkzrJ0hcHNxtKpQe301YmUzwqHpSMhyovKCmm1FcRMYFJDzeSlNP0uNDfPoD6ugasWrJR+oLwLqLkeNBIcccxNqRvfBj3Pngj2ts7UZrdhNJpleg7NwR/JIlsSybMlmy0t7XgwvleRJR+tJ89BH9APxUBMvbevf/EX978FhQ5mabNEWZ3IByCRq4DTAmY7cQ7hQzz6fLDIScys4rhnnQId4lfP30T2oaOY3r9Rfj1k9+CKhiihXCip7uXzw4su5RhHuURWpP4+SOv4ujud3HXQ3/GxotuRUyZDYNKg6bGGexOL9778m8YaRuE7LKrl6cHx0aZ9S4YLGb43C6ATlxv1OLvr+zB869ejEvmfg8X2ocw5jiNyQn6m3wZQgNRhLwp1JfWIigLom94EKWUgcM9k8gvLoKDvKPTpaBO5qOoTINTR89ArjFBZ9bjt499xWgm8cP7VyNMN6i44Vslm8e6vCguL8JsYyHVkQmpbFZHASXd6BcYaBuFyhqh//Agbe3BVcVX4tjQKdj9Wgyy28629OOB7z2EwRPHMI1OOee6F3HvoAZv792Bvj4/DOkEJpxyjE64UVBowLcrpuGQU4Z333gU916yCQOt3ZD98Km70rqEBoe2H0ZmcxD1QzpsKN2EF8vysSxNZ27pg+74OUzOykBCkcbwh+1YcutqVFqWQV1QgQ9e+RlmzrwMFn8fbv3ts1hy1y/xw0wvFv/gZyjJ5AEZbKgoKkZzWTby1ung/tCBN3cdwu1/WIkEKywSTUJ26e3N6fBxF7RZWjz5yt2IHYlBvzQH778zhH2vv4aq5hL0H+3A7lEXcgtnw6YIQZtbjOHe81RYZbAoE6wKP5ppPdNWA/727haUNExHKh7DnYsr0dU3jMs2rsG5rfsgu2Ia8h//GivyqmBsLMPvpg+h3n4dZLf9sDn9YNOl6HO40XWmDYmGKD76OIZcUnOq8yxWLa5HcY4FmbYSvLr7JFbUFWDb4XNYPrsWrZ29uHLVEhxLFMLldKGIleb78mWcGhrCsMKGqsIshCiCS1QJ3POHv+ORn/wYp3od2JtdiCQZ9rXv5EkjR7Jr7/peWt7+Hu7/wXewq9sDk/Y8qlyFiGvUqFhxDd717WQ5KzDxt/34kK7/2h+txJxlS6TxLiPrPBGnGIoGoSWM9zlGcae8AT/62U+wt9eDnzz0CIqVA8hONeLulx7FwNAozJkZeJ7ielFWAT64rxzpRByKguLszU/85Y/Q505DgvQ7GenCJ0eU6AgocUB+GCaLAXaLHalGK1avW41CzUx0n2qHPlmIQL8Op8Z3o4VeJp6I4syZdvqSv6F22eWoMzrxwVfH8fS0H8J1cTNKVePo6+yGnDvN8gShuGMFQvYkMYXVEfNNbq6ZXgCr2Y4nvv8gVi9ZBWdAg6ribJQuKaW4MWD74Z3k/SxsLLwNx88O4/mXjuP+G66Awh7G3KLV0BamIDOoYbQb0Vjlw1fOehz+Yhc+f/ZpdGjciNC/nj2/h0jsRlNFDoIrr0MTGzBmClG7ECijYQoPKqMoQ3p4KIH3X/sawckLGOcXjAZGQW3DkmkLcWv5TxCiujp8chSWokb8+tU2+IdYekNu0r4G2dYMFOTkQd60DD2v/gnP33c5br3rDmjMWbC2tOOJj89g2BPAe6e9SCfjSKuMiHhSGHWFoPjzHYs2+61GOEhip9nnj966CjPMRsSvLodWYyBvyNgYM4pUddBSga1YWIMr1zZAW9mCYm0lwpT2/fIWtBCeHSQoszETixMGRMYpiEejaFizDsN2C3bs2Y8IDYPP50NcewFuDX2NYRQTvnEoDvc7Nw/Q8r/x2jaUFpXg08MHEVlchYApAlfEATXRM02e6AmdRZGiloSlxN7TRNdoOWqLzehU74FBrUOuPQ82s406cwzyHafwiQAxagyZj96W3PFJ12FEQtSp6ThWrqGkjBTjuT9/gOrZhPjC8sL0jbOz8erRPijTGiy42IRPXx1g1kdJnUTObAOKS4owOjgOa0YunKFR1F1fDk2+haoZyMrKRJYpA34fnVw0jYovevDmzhZ444R2Ctxk2ENACuOitQXY+dUoGTiGujo5iQ34zmVL4a2m8covzU8X0V2VVAexd2sIM5fmYedHbfxiHDaLCV5uvKi8AG52V8hL+U62TabidGFZlPTA4JgDZqrd0rI8jJPIVFlWxEMppIiETleYKt1PmWBAljGKMY+KTByjSEriiumlsFq0cOdOJ4PT9hc3RBCk9/J7/Ew0P9T0+Q1U8pVVpeR/Of0HyYobnK1T8+ipsEnlQ2N+2E1KieYDSDASPvj4uYELw2ioq4SHRjhNuyAEUYwH5PDTMBBX5NQkazaZ+HcnZhCsiucegcKakbHZmBNDkiYmJ98Im8MGuSqKDkr3SYcDGtK6j3bQYFehj9ZPDDUIz6qirB8c8xHIkpKZLsy20bco4aL/GOxjBfFAggSytOgzPmpmmuEcpxkinC+BBVuG4/jsnQ5WHOVdbn7+Zq3KB5laK22wuciEg2ccMOUpiBG0xQZqHx3FTDLJLstEhI7KlKGFSk0vYlAwakwstRwTjKKbJShXKKG1yJGTVwyX281oKJhaaVgSDK01D+trMjDKA44YshFi0l5ytVpSmunVGxdBo7NhcPgC5s9dSuQ7TWeWIAmxdP1jiCoD8A0k8K0f/BxnT23DuQtnUVZWj6r8Kgx7+3Hn1d/C/MWbKFyFEKRqozt74Z9P48TJ7Ww0nZ3MhjjVlkarwuOPPo9/vv8M9h/7CnZ7FiaGJzDYOY6Ghgo89rOncc/37sJll96MXVs/RZics3z9VQgPDWDpukvR0XMOX33xJrtVhofuexIHzuxC17GjRPsSuB0dmBgfoV5Rk50VyCvMo4+W4+GH/4o9uz/ArZfdA380Cq97GPnZpcyS/0+7JbnBZWuXwjk6gE2XXoc7r/8uvvj0fTTNnIF+VweDmEUxTp4xx+EZ98IzNkn/TL+bjMBIoLzqyu/izXd+j03rbmb0GQxWUIokKSAlL8OIvUcO4NJNd+EnDzwsieyevj5cc8lNlK12/PyeX2L3nr2oqKjBwGAfTnddgC2LbmPWXIxPDqDjwhmoRQ9r6dO3b8OqFWtgN2ejpLQCTdXVsGZWwjnZg3OUrzZLPpJBenG5BprMACYGw8jPySK23oj68mn4YPfb+OST1+HwBVBcWgWdSnjq//WQMWskO0F4RlH1HOza+Smuv209hgK9ON5+DApFEsNtI/C5IogF9dTi/QgpaJd1esJYFswGF5bPW4Tnn95GDU2EYEaIwQNRFtObZmPDxd/B52+ewHWXXMN0mRqYmt7URCo8D/fYAB559Jf4/aN/g1mlg2vQD5vOgMayJrz26iPMJgWqmvLQe6EFldMWUaenMWfuMlQ2z6KGP4xj3e0ozbQgFJaxfs3IK61G3BhCTcMMBMOUWfIInMEh/PNfj+ORx+7B+ZYTbF8QHe3nYTeaeNT/y0lJD8KzlBnBxAj6ey4gSJ8fUyaJRASBoAKhSUKlKgm9Qs80j0KRUsGUqYbH5SYOJwinfkyGxzGncSkzQWx8KvWkU098SjXI/6WEuyFi6XiwIv7ZublorJ3B78Tw4j+ex6Kla5FTUMSDcCOVSCI0GqQtBMKeNOwlBZg+eymOn9iDV//1B+zZ8zUmXA76URdGnEG68wmsoMuOREO4mFnwHr2nLJxCQ00tJhx+RElavczGgoI6HDm0Hy8/+z47jh3Ghknuju1hHPie8GMMRkGphT2hQkITQcQZR9KbRFwVQygRokHyw09iK80vQCgdltBPltYhjzrCYs1Ga+thKNUW1FQ2iThw4zIJM6YiMRUMYSWFGxdGSvwhHBQnD1OoqWvE0iUriRfTMH3GHNitNjpCF9rHzmCobZiGPYqS8iqMjvWgf+QsLBYrzBRivqgLPR3tGJ1sQ3vPeWhIQw7PJM6dP4j+oTZYcmVUA3SAfjVsxhyMjPVi1oxV+NFDT7ENana2CIYY3mNHiVfhDlNCwLCtdbNyYdbb4HR6oaLeDZOJ9TYNsjJsNEwB6FUmWI12dPZ1IRJnr6nVkKfUuOTa2+Gb7KTHycAdN/6ex/nN0UuYIQ586iFOsf7PB/c/9TmG5M0PXsWOvZ+iqW4+1Mymjz9/nXiSQmZGPpSxGOKGCMsyRRcZY4flMis9UOnTcPSzrdTaap0K0+bk48KpEdiy7aiunE1LbCFofgi50cf2J7Bx4w/wLWKbaEeC/CsGF3tGu+B2tuHU+R2wWk1Yt/InU5mh1iqhNmjhnfRDScKOpUKI+1LwB30IxPzIo6Yy5GqRnUE5E/bC7/XBZqPXIvlDaSHI2ZCfnwelQgePx4kADUKKByZXqph+jDrrXxy/GGRIsFdEz4hUfeaF32Pn7vcIzCMIep3YtOlOTJu+AL4xN7ovXEDJrGz0nR1FKpXAE3/YzrIJoOXEPtx0+w8RS3hRUNtIkKwhMM9HcGIYMT953mCH1qjDusvuhYKZkWkpQoZFhwMHv0azGDtiO0QntHUeRn9fN+Ixqu6UHL4EaV38ZfXyOShbMhu73vkAUVkCUTKF3myFZ9JNSaSEkgALXRjl08rgHvWiqmI6Eko1/vDL19ntKRw5vx8xzzBmNa1FT283lU0YxVU0K1Ef3nr7GRoQGxyBDtis+Vi79mpMq1qGx/5wH4LuSeSqs9A+KP5mQY6tmFQcQHlDIyn7IE4fGkBgJEF9ATQsLWR7kigvqsTZ9oPIpD1QJ7Mw7h5lkgVQmjNPkn/rb/ouujqOYfunL1M02WGyUTS3ubHy2ptx2cp7RRFjz6GPJTF94vBn6OrsgEGjg1wjBmsZjAVrsxDspMxbnInusxEktG5GTI+fXbkUdlkSf9mxFz0TURTW2jHSE4Q9X4fZ80sITmnY7GmcOdmHuspKqHx58KrdiI1qkNvAlmmD8LXbgL4IrBTKHbERhIg5G0iJxXoztg+2o9Prxbnjw/j+lWtx2jfG7VMg5VD9K7TILNLC2Gmkz7Hio5mbsd71OPrbBqAwGiA3e+EYnESC2iGTHtpHbzRz3gIcP3MCKmKI0xHDxKQH1cX5yMpphEaphTZ/BBp9BgY6WhFh24MOZmosyM+rJDCVyqRiZgGRJB+1C2iWuotIdWksXqDG8WNJrGqajwp9DvQbn0CR2YHLM5tx2jOIH9RejP0UQ0MdLAlGWYDjwIk0fBMpZOXaCZIajHaJ8RMb2g61oPd8G5yUpDqdBndedwu6z5/Gtfdthik3H9+9/QHUrb4Kb732NpprimGNGZCrzcQHnw+h8IkdqFl5FTa2voINRdPwy7+/gx9duwndLSHkF87DPDLFkW4TFqy6COVDWpR1s9PWr8fKqpm4/trr2ZlARcSHGXk6KIY8yMmoxvlj/Vi84mpcI6/DqM2CTI0VRYWzpjLjy68/wT+e+zsyaHlVJjMCpK3v/2QDFKY0tr+7HZVuJWZ//wp4R0Jwf/oVvBlZeDi8CdqP/8Ss2Icn/nY3tEki+MeHmHJyaC6dha/2hnD2cC8SiQj+8dDV8MSJEZ+cxo/uWYFPvthPxejAjUsakWnPwdhgK6wGPd492YmHLr4YLd3d0FFaf7JzHzYtZMlM+LHbpcL3VsxFe3+EhnQP6m1qLFg0Hw+/9gExZwxtQ2O09Ln4wappULHXTyjSsDZYkWUphPfFLzHhd+COS1ezdObgVKGNZeKDPzaGWNrLCEQQJ6hKmdHRdwT16jDW1BdiXlU5vvhqB+aSNuOKETTNWYiT50LIzAuwPqsx3NeLQ2N6NCVdsIztw90XLcD2fR0we4LoTynophRYWVyNgb5hnOrsQdDZjU8OteJA6zCcvfsx1t+H2QTjFTOr8fpHX6HKEMPWli40NS/G6EcT8Ns9OLx/F3aNJOGSG1CzaBNat3+Ej/cfwetffIELoz3omHAjx5Amy8WwrLaCOqcKM4kPt62ahR3nOyjSZsNaMBsXDp+G6ZALl0+EcVPtPJgTRvje/QAzukZxvLgPE4oJ6XRYmuxn0limMuPHTy9C9HQcprE0Mqk59o26sHfnBRiUwE0PVGPvgQAuuaQcpu4sVGRqcKjPAefYMFZmLEOxow2GUBgvWKgg1WZMpIzIJaA9v/8sfnDJfGg0KuTo9bjtb5+zNxK4Y+V0zJlRjm725Kbld+GF1x+FLqsAhc2lmGUqwTjFoQkGjJ9tQTAUgy6pxqyVy7Fr10eoJZs9v+sETnf0ojw/FyPjTqlHb1pRj9H2bmayBd/5zn0YGhrEb976hBY3yFIqkE6Vheked5RV4MjxU2jMK0DO9Br8eQGxiVgSJ7uJ2U1SMMobF2L97Gwsu6gOdfoi+HJtuHzTd3HtNZfjbM8hXHtjDVbN3IQHb3sKS6pzYM63YkKjxdobH8YrZ/5IxLaiJKsMVp2VwpPZQQGnklOLCGUnXCZmIBXmL34/vNQQKbUKLf4dMBriEnCF+L7D78Xk8DCMpOQ003aY4OcPJeF3edH/Xi+U1EGCfn9796WITYxDFVbjpRMdOPvLv6JLkUBp5wDemV1Ls/cAwv4JXD+vlH5nDKcH3LTfMfobPf5RVMqSmkBuUQ4e6+/EtX9YTaDWUVeFYDFkTAXj2z+6A6///WPs2fE6DAZ2DU1WnzOMljeexDlflIDYSDWYplqch/EJJ9ZdfhXeePYJ2C4rRffIBZonC6ykYi0pKp2Uo4+KL0D1uCrzJngjLspsBwrVBaRtA6rKyzBB2a0Qkj2ahMDxXZ5/UYMk+bkoe3EqQHYKp3AgTI0Rw7EXttFxFmL9lTfhjad+KXmcp25dhmlX/Bq2CDBpF6cDQ1AYrAg7JjC24wUolBq8/9kXCEVSKC4w4nSPBzddcxOe/OQg/n59I/ry49J587hcCbPJhCizSApGtk2HysYSfOfem1CUXyrJbCuBbdmsdfj3L27EXb//F5atXYeKulqEPF4YbWlcd9eP8Unfm5AzcAMTAyjJKSIYpeAL+dHbO4iFusuo+BSwZ2TiDx/5EQqGEPGNY+j0DmlaSm5eBv7AbVtMBmFjcDj8iWgK/yWocqNkqASdcZIsJUNwdC8043L89qH9yKRT9lPY/XRDI863OjD/2w9gkToHOa3d+KwqB9O27kHLxhW48N4fcLJnQuhttLNjN978ILoPbSGAlmDuvHrEGq9AceAfGPNMEC9oQgMjU8F477FbMWTVU4rrkZmZS8WWBZMxA4tX3YQV5WZ85/ab4Tq2HyfTWTg/4cPb772HbcNvsszkLAcVN8GNCGnHKAsbP1O2RhwXf5VT/4uhapq+SAj/+PgEplXqEU4HUGCngs0tpHS2wu3x4WTvYWwfeQOZtgyU0LSZtGYpEDFmSigWwZe/ewXtBzy4pS6PYFuNoYFRbDnThy23/RVRMk9qZBIdOQo8uptGTJ2JiY4juHZ5LfZecOJEWzcVsxkLN+Xi6NcRPHH/Qhx327ifTrreMPfvQIbxm9PshdYYSi2ZiLKX3AEfYpE4s8OIkye6aLd7kKULYNN1d6CuuhHz7BEcsfXCx94TkxBiYgpfkgKLcRW9KcbvzUpCoMqKXefIQM4YKgrpIQikFqMFC5vKkZtRhBz2sNGopY1JQ61Vo1t5ENmZ2TSGYXQMtGNwsh8G0nwkEqMp68SBd1rx1NVL8PYx0m4sgDeP9+GyeZchvLYJCX0CI7U5PCAVQo1HsPWd8xSEchxk20eddMJ04WLgqevsCH76q0eR37gGjz78CyxaX8yMjcBoZ0mqolOZkV9cjO9trMOC2jo88O9/o/WEQwJFC+s2EklgxWUGfPhPeoRYSDJhyWiCWaHg7wksXNOAMOs6l8LNXM+a1culAep0MgYjDZ6JzwyZGdNty5FnLIRarYFfRgmtShLJDeiOtjOYdMM8aGHDvazdUMiHCIOSZpkIkVw/kcaMVDbGadZ843343itbUV9bywzToad7gE1K4Opps3AJ6fP6N36P9bfl4+u3fNIki1g8wkAAt37fDhc7ZgvfT9JkGgwWJONeeqQEHni0Dhqy1lQwygrgJnpnZ2dg0VqVNHC5/f1xZFBcXbWwAR+dP0DBRSPnckGhYuqGYzRlDAZLoXY6Ubt/GFlZWVSXrD1uR5hUpd2A0Y4RHhDdAFtj0OmQSkRRXlGEjo4+2LNtiIaCKCjOwymygpg4rCR4LJlTJ03L7fWNMrDcwaQKan8YGrkMuc3TYRnoxB4yhImgHYqrCIJhxGkeFWoTVNzxuhoLjvaNwxnTsTzZKYK9eJBEWKmWi6pNcPSGkWdQ4eJlczGhKkB+GTULdZRUJjnS0J4e9bOMfKXTVEbhccdoysLoJJfnFVspp0ckDZ9kKQirXcKdGmQUKhr6gDEnKqqLkZObieHBcXiYmn4HeyYmZLqMPRBHNCKYIoGaQgscXj/G6UynlWXjJFNZ9IhWq4JMpZRGAZyTXvaUCpGRCHILchHj/lZctQH+wDgmo1rkF5STecLw0aUmmIUCn9QaA51sHA2ZOgJmgISol94Xjvc/DxEYPVnmmsZiyNNR7G4dgNMXxvU/MiM7NzwVDJVOy56WIa8xBi+RWquxoazAjkkGJBRIwjcc5M5jaCwyQsHohhJianCSvZotnZhOcIdepwetZ3qZlmKibBqpKHuEPZWkwhOPIipb96QTE94ke1SkfwpKK42d0ymBrxh0ExNsncEAijMsGHX5mVXA8OgEgsyMrlOtGOulQnU64BoZIU0zKxhg4T7FB8UYS4qZUEtROES8iMU13C5LOhGThk5mzDLhL9XNbGsAHgZlxwC/q6b32piNo0dOYeaC0qlg2DIzUdQY5QGTaxMKnDs9hiCBZUZVEbq6JlFIRilu0MJBeov5o1DYtZLbgzqApCIujUiLOY8qMWXIogKDzycPT5uGSq2AwaxBhDggSkaj5WcoZXRGBSaGJtlzKRiMGmKQmFglQ3NFLs50jWHdqhnEqwi8wZiUjUqNGoFglPtTkHrFduMsDwZapBX/p1QqpaHIqxY04sw5gm/lTJahVzo787vb1iE+5MYeapDPu93o8SSJGWQxds65U2SScivKK8elTaWLK0pQPt1DYFQxwhoGhOmtTsGotKHU1oxydwZeGHiL76vh6QrBUEZsVsbZQJWYogu/N4ScvGwiM4EvkUbEK2NvpFhyCkmBanggygRzQZmGdyIKFes1woMUJYS0gtmm4OfjTGOCLyV4mmAkzvKkCG4iCJFADCYyXSAUwpzmBTh59Lg0Dy9KFouGUhIjKbUGtj+EiiwjamnYjoRk0rhtnLrHkFGAsG+SWBfidmWw55Zi0eoEDAotGU0Jb2wCiTTLVARDxPb//2B+1c0pSl9z1bfxr3+/wEzQYdXatTh2egvKyhbjwpmTiCT9yLAWMjVjuPHWH2H33k+hJdCJ8/0pWQhlJU246fr7kW+3T2UsH5GAHw8+cR8lei4clOujPS4Ul+Viw8bbUFtahb+88jsE4m6EKbbs5gJ0dXTgnu8+hK6+Ply6fBNqps/GnTevhz8dxor5q6WTlIdO7IEpPwtnj+/Ho4/8FV/u/wS3Xv49fPjh61AYZTh1/ACFXQQaaxJ5tgoQ7bB00cXIyK1HQUY+fFEnZtfPwrjHjyJqnP/9IV0Ko9cZCTRKyJNp2KnCTre0IFNZgWkVC/HsM2/hisu+jYqSEtx89Z3YvfVNDPacQO+Fc2jvPIpLVl0GO+n0Hy8+TQQUpcGtErzODvahvKCOhmmcNDqAObOX4J7bfg738AROtZyDTWFHhqIIWkUGnecgNDoVCjMLoZVr8etHfwwFWWFgqAdmcyZLI4zjJw5j3oqLMDRyFhWNtWSUJG5YeyMK6UjHfQ5Y9IV4+k/v02zZaRgbEE0E2BYFDp7ciwp7PhoqahB1jOE3v78be1p2Srrjf3+I9xRZFdh86tA5LFyyCJWVc7D28uvx4cevIiQL44NtT2NgrAWhlA9n+Zm0WonR/gGKHXHqWQ2faxK97gAevP9HMNG+S4SuSKMgKw9+twdnKYmLC6pw+633c9s1GOjrxbXXXo+6hulYsWod5jfNwpadH1OS6/DxZx9Db9dTdDnhGR7H2XNn4COVdp7uwLRZc6h+mzBr2gqkPQmMjnUgoTFhtG8Yxw58DoVCiVf/+Ry0FFKwTcCQLKXyHcc99zyJxupaHDu5CyNuB4YHRlBTUY/q4hopAOLxn5F76YwaA4vf/vFlaokyjAy3EbD0yMkq4I56kWsqgyxkQUfLMIVQnGrvHKyZGXSNMcTJJmsuuhTP/OZ5FGYUMg7iHymVSJ8iiK5ZtRF/f/JD/PTeR1FZUoGB0XHkFRSQIaLUGUGMTYzgid8/hvWrr8ac6kW477uPoOfseUyfuQS7j30NWVIBrSwTS1auxc9++lvGOIXC/BycuHAGc6YvxzVrr6TQimDO8oXonjwFS44OSjN9UIzyzehDWU0OyktKcfjsbrz96euIRRVQW1UooO/5D0hKpcFXaXYlM1r2k9/+Mn1gxxew0gd0DrUCIQWKm/MxOtmDoDdF36CALdtEESND1JOC2WqRJHN+mREvP76PG/mmPL55SJEW0pR7EX8TD7HDMYeL+GBEW3sr8gsLsfnn9+Pb3/85RljDX7z7D34oioDbCVfIjeziQoydHUZAEUCOsQAr112O8ckhXH3Td1jCwItv/Anfv/dxfHXoMxzcuxtxMouaGoPKjSWWgMvjImbEKQJz0d3TgobyBRRo/XA4Q/jhfU+goWbqhNd/HqLNQpMo+gfPbDbSg7hpry3ZRjgdHkSDYarGJAVOjJJWnOtIIh2RwTMZgopKMdOcQ12hwKnOL7BsztUix7jJb+JNzzIVA+5A+if+IoNer5Wu5yInIis7E7uOHUfHmTM4dWQbMuiUb7/pAaQUOvS1tjODMulB2I50HAVlVfjWPT/G15+/BY/XjWdeeQQjY2Ow2guxY88nmHS0MgBqDI32IRgdx9jYOFwuB+1BLoOhhDGdCQvxqHHaTNQ1L8SiGYsl2hYN+6ZC/vtQqLXyzZnZFvQNDZEFKGJ0CUrcBAKOBIqK86kTYlATHI0mK0rrzBjocsGUq4FjcAyVxU2oLKuAUW/npqa2LCXef/byzU7Fq5DiwqQp1eRzWv3i/ELUV1RArTMQjxiYIYJudRW6z5/BxMAYdUsOBnlgZVX1GB7uJ6slcfDAFtjIBIq4Fv393Rjnd/KyarFu7dWYO2sJ9uzag/x8G7HDwMAMY7jPRWvglNp3suUoCsvqpTPy4oya6CBJITMjROdRWUHR0FC3OZ2M0iSppdnOlIQwq61QGimXqQwV9CNKcwzaCFmHB6EyJqBNm+GiWk3Cg9XLb5OmWImHmJr730DwVTrHKqIhUlCIKGaYSqlCX28v9DRuGbmFmDF7AQXQelj1am4vRU/jwMjoKNM8hsCEBxPuUQySnUYmBqXRLIsuH4FkP4pLK2HNT2LcPYmS/GYUF1Ug056Bfcc/g8WejcFWOuNMFzauvId4NYS6GfOQmVGG0vxSCqyUFIQUy1lUtHSula+KzBpsTgbU0mnDBO26ON0WjtPoiNn7NFQpDX0+TZPamIlxxzApWEd28eDiS++RvEFb5xksnUstwI2JIVVJPUrxEKDEF0lJ8pXhV7C2RQMyMjJg0BsgJw5p6Cm0GqpeGQOvVeMCezwzz4yWfSeQ0tIrPP4Cdu3+HI3Ti1FeOh99g+cwOSHaGsSIuLAjHGCgJvHRB6+gp+eCdJlCTk4BnB4HDJoCdHdcwLpLboOfmHPFxTeKhojGsXWiv9hG0WniXb6hmLmiZrObGw8lIgi7ojBY1SwLrTSumaaETkeUPOg0pW0MZlJXNB6khDWwUSeQZS7CGHvx4rXXSTsQGxVyV2TE1N6kt/+7QylKogH8jKhbtVKBUCjCnkrg631f4Y23H6MAa6WsD2DRijUY7OxBv/cM9BojAX0Uwz3tNHlByTyKng1S0ufk5lDi0MnmFkNDMWigySsqmktqH6Y5zEEg0Ym6ymW4+rI7p474Pw/iXO9IK5xi1pqeBEH7IHeO0ZE649DSOFnMZqhohcUZeH8yAEuWCRUNNVhNwWOzZMATmpQa7pnwUVdkoKhwOvRWMRLB/Yiz23wK48UslErifz7+g9jiIV6kz0KJtz//Fw6fOga1SoGejmEJU5zBCVxobUFeHUWXj+2TjyI3NxO6LK00YK2nSPPRpiuSclgsmVS6RprJUjiiPVSb5di98134Em60HD0meBOzZy77JhMgXVgrsjcQ8GHHgXelGnnj8z8hntRAHmMvKLU0K70JglQUOkNcGhcMBALwx32IeQPSULq4UlfYZSXUiMsTZBMNjh79CpuWXEyQnep5cg6DRVASP5O3xez6BDWHiAvJiawknswyRksY+zfe/5eYfIptWz+AzWzHzIbFCPpCNHhKlsAI2WMSrmEXqjNWYbSXpeFhO0dDMFmyMXfRKsycuRCTww5094pzLDosX3w/Rh0DKKRy1YiZdQRaeaSKAcuSZv6IWfqioQmZEmMeJ7JzZmKodzsqquYxWCkoaH03++jm9Dw4FV2om41RqmQwyM3whd1IGxKw5qWI7qRGlxI+OjxNWo+6pizU163DyOQ4grEQiosrECF1To4MStigEHOmWA4iMKFEkNCh5A5F5ojMkBEU+7F9z8c4ePhLaNgJFzrPYfX6G2FiCVq1Jbjksstx9vwBij4FDNlh/Ozh19HV00nbHkZWIbVOqAuLF1/Pn+shC47APdiFrvaz0vVWNz3wOLVRLaK+Plx29Q/wzr9/B2cY9EU1jEUaE5N9+HLHK+jrOs5t9rLnnKirXQHZzJnVxJwoJgIO6OUmmiMvvYKSG6Ln1+uQVMRgzzdDJ1gFOugozpJJN4zWIixdeRt83i4snbeGZZMpsVGG1QovgddkMsGZChMHvgdZ3MCABPDLB99ioMTEMjne2/oidn7yNlKhJOqrK5BlysOW3bthz8pCf3sHyzSIsDuKxStmoHB6HdRpMbJGa37qA4yTHS6+4gGsXLYSf/rN3Zi14mYUllagrqyO2QDKexOoaBD3jCCiMuGdV5/FTx9+gu9MPb746m8YGGilyh4g7oRZDVTMVz8Axfo1qzeH434EIxRUNGzsdtalDWECplzDJ3tUmVDCmpUvUZ4lTw+rtQ533fAtrFq0kcidjy8PPIYZNRfDZrNLYxQu+ou20S8RjcYo5dtht5ciFpTxAMdRRZ73+Hx457XnUGYqgMs3SVyIQqPQ0ynnI7fYAJPZhJxSHSJOIBaIY4JmzhsYxuy5zQTGSURDPpo8L84e2U0zZ4Z77Cx8Aw50dZ6FKScDv/7Zjdi/558YH9+Ncy3bkV9tQUXFEmnmYJQ2Ysw1Qr1SidaW4zSCHiiZwRNjp6EoqrdvvmjdNfCzsEe6+6Cza7mzKClWDOSmYSvQw+0OQaGLswzECFYKrokxbLz4dgqxTLyx7dfwunppx3tZEnZspbM9dfpzjFCUdQ0dxUDHODyBUYpjHwYp948c+wBv/vo56BVGxJUx5NFel9IvCBQJxUOIygI429mJ0loLIj5IqwnkleUR3G0Mko7bapXOpZQUFqO96zwrkUCasmL67Gncfgvaz38Nx5CbTKWUztV2tI2jsKoCQeJdWW4Nj0mD3KxC/POVh0j5YTKQCmEfNQ2fstrZlrSYAL1AZUALFNCbjKiaWY2+zjb8eGY5/HI9/vjlUchtckQYsJAzgunLsyhiSpEK6nG+9YR0SqGuogwToyqA76WNLmTkKdDWEkKVPI+fS0KWJUNfxEu8CGKdqhoWmxXPnzlAO2/Fju1H8K2bLsWw20X88WDIPSKNQmXYjLCGjVg2bzb2138XhfsewK62c5ToZoqzsDRSr1YmkKkqw7BzEtl5drhpAgUA79p2AVUVeciyFDELilFQocKIo52K1A9lhhUuvsYdSQI+AdmqpQ6JQHH3o8Wbryxcjx0TEdx2/31oO34YOYU2VIZUaJi2CjpLMRR9p5HUZqP4os9RWGInDXaRU2xIqV3oa3OSshTMEjNiDgNcpGqXKwwv5XBWtgY5wUzcduWVaG/vwkhkAhkG0mBSS0SPYE9PF+T2OFbWLkOMDOVwTMLX78D6tbNQOBSBf9pVKFp2A+pKynBTrh9zt1KE7fwSd8xdigMtHoz0M3BdPqwqqcT+88QxllfI78PpQ/24//pLAasfa5h5s+1KvPfuF/j2b97B4vkb8cFr/8Kckml4+NbLsKS5AVHakMtXzIXCnmvaXC23Q2nKx1nnGGITThQsjmLb68cIVMPQxWNIUn0WLFmI74f34t3OT9GkY7T12egempTOuMdCcoSHs+Dq8zBoctZlFLFwEpGgAguL6uEY9aDNNYB9x7pgTtswq5S+ZMZMGLNnoDR3Ji4iEG649l589OJfUVVVDnlIiaLGBgxc9AsMJE1YbpHD07Mf7iYl+ikFylrGcV6jxyM//g1BW4FfXfdznPd1YdbuXmQtWSLR/F23/4qZlYuRY4eJXRHcfdPlNIenERTXstGrZFRPR3d3Pz7c3Ymjn+7CzvMOyO57cm06I7YE+slOjOf4cXZXPzIqNEhrnEicCmNdwxzsy9uA0/JGvPfRD7Hr1pV4rOgOrPN0Md0d6AmeImGGIDt6AdX5ZThloeXPFT4jRqS2oDYgQ++FAeg3ZWCdfRO+OHYWFy9bjBjZ6UJnOwozE/j4va8x5/Jv48Knz2NhczPpsgy3fP8HWL9qDcWgHpddfjvOPPkEltVW4q/MRv+5PhhSUZxhyfay84iL0Kt01DApzG2oRoKgv6xOB1+9Eqef2IeG+kpU5VnxFvl11lp6LDKOuDpIzn9CJIoLyJXCqD3zyMObj50eoi0ehTygQ0VlHVwEv19u/g5mrCjDwK4WqPyD+OXtFdxpBCl9FH2KPCT//SKeeuZJpGMZqJmugz0I9HQPoaq+AAltGn/7Uw8VYD+uXb0YhYUZ+P3fLmB2VSHClNYvvfYyvtq6FVcvbsTzf30JBeo0fvq7JzGnLBtleVV4/Ok/S6JtfqEZVkr2nb3juHCmHVfOmI7ff7UflzF7ZtTU4eSIE1r6qHgoiK7hSfocwB52UJy5EWjSIBkzk/Jt6N9xAKU1BfhpvxLO2ZcgS10CqyqbAVDBKEbIKSn0BjVkt/5yZvrr53vpPLW4fc0c7LwwiD++8h1EEh4YjGq6TC22/vUcLrtxDgLjaXQRU+6x3Ipvn/wDImO9mDt3Lu74w7vQ0oUuVXmwi2mrVOUQmFQ0ZHk0UiFsefoR3PSbv0vZ5u7to8oMY/aCWdi5c5/kEZ68aSVcNIPV+VlwjPhhJj3v7OtFtUmL3207jDvXLUGrN0l/4pQmyG0qz0FjkQ0v7T+JuM9LGR1GSUEeZDoT6vmdT4+14sbf3oDmA/3o23YW3tX1WHFkDF7KhUaW3zOrPAgowFBQiGVsYBZnkl4VUNTPzNp85sAQHrl2PmnOJjGDajKALJ8B6moDxg5P4tW//B1L71iOx7/3NBqu+QEebLBhJJCCyTWIEtp4o9WGBY0l+P4992JphQ3fWjcH//jsACnQQw8xhC+P92BssB2XNWZixZyZ2DSvFkP9/bi0uRA/2LgYJ3vHsD58FUanEYdObseuIS+all+K7fQqVQaqVuqCrSfb6EUS0EimKolcMw0kDdrGudNw6dq1KLGZYWagrKZs1MyZT3bR49iZbtRdeiM2numFYdkm5FPTDPT0YaUvD2caaBTZgf7YOEl9hNsah2LessLNlWoTaorKKHrKUZJrxHnWuDhf+tVLX+Lf732Jho0z8Pqbx3C8dRTbt36B1195AbXVVdiy5QsU8ztH+oeQpIotGycYDTlQVlSOIQq0H102H9etmIcLLMHJ8QlcvaAezUxxo1KDOXWlGB2bRHFePuaXVeOxviPQERQ1RY2Y1jQfm667Bm+99g989Orf0b9/F0zUP5V2Iyb9YWli/pAnTKOYiw8//hLHjp/Guc4O0vwApk+fAUVJLeK9p/B1awc+O3UERlJpVWc3ktRNQ+MjDJoWx6YxNejc3GKJDfouQemKS2+YudlUYUDXsR6o6QId2jie/ddObDl0Eu30HXc9uhSZORqc2+/AIxvm4NrlM2BWpmAjHd3RvACzTvXiQjFQlMmALr8Sb3+5A4NjY3jnaBu+vWkhdHSjWRrgk2PnEI7R8Ub9dMAqMlYzfvfXd6A10CAtmImKmA8h9SRldQay5TE4Tx6i7b4M4clB7Jj+XcyPXkB2phVHukZo4pjyHh8cwQSOtPdjaU0e9+nm59dSIWfi8693YdupNojLr8WldUMEky1aYKnDhTjdslauQussA+RpWg6VUVLKRtoE2eNPfzf94b/O46qrGiCjojMYLVj9wK9wz49fx9KFR7Hlw2HceEMtjP1WaZac3mjGC+99BIVbhzteeRY7XNsw5qSvMRhgiylRNxDCIy/shIsucU6NCvmLapE5rQTZZBqbRodJn4uSnVikYENjYjyLHUQ7G03SDvCfngbPTyc76ncinUhgqHME91jn4a/vv4HgwAC6fXG4xFWWegP1UDUe/fbl2Pv1Z8iccQXyy6pw0w2XojhTL5XMcZZZUUG2dHbewKxbNzyKO8trUZadjU9vzUKK2kiMnQgDGaWvku09tS99240/xU8fWIWLL1qJ8ZMn8OBLb0GXtOMXf/oedm/9I7Jy9Eh6m3H2i0+xeE01HaoFDz3ZgsU/X0AZH0GuLQ+FOcXQEmzFSmJK1rKKwMhOgDahR06yEalYBAGifFhNmUxf0RrZixwtlR+jEfK6MTQ5ipTbDz3/HmADB0Uv8m+jh4Yx0R6U5neMTUzglQevxaG9R/C3636LJc9uxhc/fgxyvj86rR77fB786Pu34WdXL0IPy2Z4zIXt3S6WlYouNhOvEaQngyGcKzGg7MGFSBJ7xL5U7AAFnbQ84uoiPozimSdehId+RD+N6fvUmzjfP4wMo5295IdjbCVOtvtxPpGLvX3Z2HahBN+67Vb4/AGY1RZpeM/NAx1zjKJ7uBene47gWAcxYKgY0QETvjr9HnYe/QztE4PY27UTzpEgModm4OS+UXR0ncPA2CAcEx64olEk1Tpoc/KQkVNIUIshMeJBVmYOsnNyUVVbjzcOnEcgHsaeAis+eXUrmSAfw6tXoaQtQXWcK52BG/CkiAFptEyEsaCqQJoWsaixHl/53PBeugDrbrxYmjOmI1Ya+ZRDK42DyoU79brHEJdRaDFl/TxAiybAOgLGv3wTcooZX9CHeNiPa6+5ArOmzcKoL4LLbroDaZqhUDRA4ZLgDuPQa/WIxUIYpU9oSm+Am+70wvhJ5CuKkW+fiaLsSqyqvxhygwI5BRm4dPZtaM5ajozMbBQU5VGsZSOYTkHJLMgpzMaMmXOw8u4VmLkyE7F7H6f3GcaJC334osuLvg9eQMrhRMdME9Kk787lmcjVmLB63jzMyjNhVlUJGu0GFGTZmKlpTDPEULP2RnhI+WKQR5yh95DiVQyKiprGps+EojLWt/lAG/3ApWIBqwICjlEaHvvHy//CqoZ8/OWV0yijCRPD/GKWTNJ7DNu3n8a8y5ZjLNzJ71RQzSXZyNO40H8e0UgI35n/MzaiCAGZE1ZZNjb/8Qt8tv0UPtl+hpigx0VzpyMic8NOGswzFMKpHobdakam3Qxbpg1U+NJwpcVuYV0rkWMYwZlQI8a/+hQqOVCZY4dVF4atuh7ucVIiM3swFEH85GHkF+bjy33b0d47AouYVqFXoaa4GA6fFq3JCBoqsoCcZvTHTkuD4BathuXIehQDUutnlGzecX4c19+4klo+C2YCpJhNO9LuRo7GBR3trjkSwOEz51FYUYPmmlxc6OiFbYkJZrMV8WgSqUQYM+tnI5dWXMNMUo7mYXzCAWVCjfcOJJE01UKbX40YA3XuxFEcP0tBVVggncXTEektVLQe+Yg075xenkpSJY2WaVVa6exYsdGJsY+3YKTDLWHSI1cthGNgFGaVGdMGPWgtK0bVnqNoUSahYTb2eBxwTo7BFYmjgyXZGc9AXmURTLZszM4GjtnnYC4zxRN2wesMcV96jE5Qx1y+qHazuSQDM+fTtQlVphQneUhHjPTA+RP4/jUXIyMewQvb9mNGXQb2tDjx8r/+jW7/GWYQMUathYnYEgr5pTNxpZnFmJm/FHa7XRr0tWijFF4DOH/mDPKKGnD5xovYSBPaegeRYUlinKrSwGwZS3czGGqoGRyFQsNMVGLS7WDhgkHYi/6zaZRZiSXJKOx6OQLuIKwrL0VPhh65LNuh8gLUzFTg6c8OY8/Rc6DxxrAnhh43dQmZIi+/AGtvFkuPniUBNKKuIBPO4Kh0ZXuCYF+YRXd+zYLKzZVUhc6IlwQjJrHyAJkZC2Y34ts//gvWNxfgl//egY9+cSf+9NFxXHXpBrSZWiBnL4rZwdJ11EQbNYMijVzDBGs6h9Qpl2bbZFLwzG2uxIblddCTRVT6SaaqCivnlKK+ogq5BEan24ePz/wT3YNd9CRivUOxco44JSmuQdOj83gnXAMR3NzcCK1GhgKLGR+daMN9pcvQ7DFB1z0JY5cLH4e/xtbPT5G69bhq2TTYdQqcGwpKKzWFw1F4J0/gyEk5ATmFcc9JpJQhaeRLHnLBFfJCkZ8t21zAHYZNJrgCbpK+AomIny8WvPbKm0yfEWiZXlv2n8YL916NjLUrMBEbYImJifLi9KEIBQtcAI0IilyDfF0Ff5UjlAzAwCwTGadjbRry4/BY2yA3B8n9UYSdMoxQmYoRp0ldJ5qbZkprRpy8cAK9g72wm6cW/UymbNj99mE0ERALCbR9XT1UtX6s+/lPcU7lwmh1Js7lqNHSugMd5wNUwwl8zWC1jkdIBOJScBDYY9CYc/DDh3+Nx3/1OL77k3kYG3KSLVNIabRQ0x0rCsqLNlcTpNw6OjiLWLhPIS3mmaK8fvffW9Ez6sHLD96Ii3/wOCZP7cR4y2G4ym0IiiE6InIyFePBiNN0CUm8xKkeC+X1DE4KZzqZvs44jrY6kGU1wjOpQIG8Ds3ZTcg1lSKbAJmTlUngzMSEchAuxyTVZb80HpKXlwWbOE04NAxdhhlNdNSDFzpQX5mPD/ZdQF79XFTXViGhNjAjjSiPhPGbP74DjSEhXQIqI4OI8yMqFVkylUQ8nuJ7Y8jObURz/TT8+L5nMG+ZlXY+Aj3BOxJ1QuENJTeX56qgjeqw4/A5fP7RXrz3/lc4yJ8dVJaCb5vyMvCvE58jvbwU4w1GDHoGKK09RGDSIMFOnCYUiRHjTsVM/aFIGwoVdcjLVMFO6V1ZaMHZ/iCqC4w41enAmCuCC51OVOYbMJkYwMnANmgVSlh0FtZuEcoLypFhyqIFj0kTXUNuDxbQZj634xSm5VnwZcc4Vs6bixmpHNQP9GPkkw9wmDTTcvo01n4rGx0tKVJ9lEFISSeuaqebMH+5GkM9McyavQJv/vPfPHgfensiKKpMUpMEKCmCkJmtZnZrHC8/sB4/ePkgwkpqCu7YTCeqY83H/SG4qD2iVG4avRpRRlJMkxYnjorKM5FH8PVQSjdd0QRFtha+tEjNCMuFFl6VQZzQoFo3DfXmZtKcBVGVn8wxSbFmw2CkEyREaUpzgj0rpl76qQgj1DRR6h/REeL87VVDZuw7sA82tmfcF8IrJ/pRWlBMKnfwYJPIkKfwwI1347E3X6G8poxPySUwTjAgYvBGXGCs1KaxaIUBe7fHoCRLLVt3E87sfx+P/GEejpw+g8J8K2Q6vT4trmu9+6Iy9HlGYJ9Tgn/9pY2B0Ek7l9H29oVA4SLOuUbI/wlw36QpPbKyM2C0GXD2aAfmLmtG+5k+CUeilN7F05ugl+kx3HsB4qq5mvUNiJniFDkapi5tOXssFPMzxfXMhGpmhgbekBtJqj0eA1j4EkCreSArTqfx5d4D1Af5KGX4/n64j8xUgcFhFyKkdRk7MxGN46p5pegkS40kWZLuELOUglCUMDdXUqlAaZkcB3YkJCiYX50Pt8wCU2YaVctcyNDYIWtcWJYe7PEiFY5h3U0FjLQfuz4NUnFS9BgNqM+z4+vj7bDarTxIsSwIGxuLo6QmC1oKNI1eh5HeURitOnqPiHSqUlxTLy51Ej1k4MGL86UlZXnSqUOxoIrT7UV9QyVLLYbutkFuLyFlQUmJBUUZGXCEfXDpQghMkhLN+UjTpyjpWJtzMxEaH8POHmoYHXGNUQsK0GfvqzRGPLi2CfvOnkebT8e090uzg7lDMiQh/puSaZhlQojlUpJpx/lxLy67+lYoy/YQv/IhVzP6eq0aeVRudjERBBrMXJpLBlBIUwQaVjZCR6QVy5XEGQSxcaIjOy4tiSKxaIfb4aPbNUmMIibZi+VPEoEwXSdrl99RE8QGeodpirxoKs5mdslhYVAGOodhVKkYMKU0MT/pirFUkswoapdJNeJjSTTMrUOAAR8eduLkoA8tQ5QAiTQSEoBHJJEmJLXISLeLzJSUw+t3SW0UODbVWv6f+xQmqrhEjyUE4UyDCs0zGnDg4F7MmttMozjCbTBlRRC0Wh3itMc6HR0n1Vk0HIFrwo2OvnPEC9KT4CfpWm6xebZBnEqkRnCMTCIry0r1mYmyqkJJmifZWGMxVQ/rWaxdKlbMEZdBeN1R6ZLyNE2UaJ9KkSa1hdho6goNzR4ZSMz29QeIJDF+l0cTcAUlCW/J1cGaZaAeimPdJZdJ52zFlDoeqVQKYiZymB3kZbvFnHMRXDnpXzwE6Qt9L2i60pcrGUwF99XWM4q6tR7k5wWZxTHIC3LKRAylOg/BBw8PPM2fixpogJhgPkeYZk1PZxNFlpi2oFVgEV9FBhw7cEya5C5W0BkfncA5llOcyrVGo8GyUBpyZoWRwknMpRCAKyP7JJMMDo8kkFRK4xriJHSIn0uR+iIURkJwiTN4KQZdnDnf+ek+skA/TCyDqF9QphKdne0SUxAhpaAKqSh6XVw7G6ZuEBNtEvybNJ2R75PkJKwrpQD0upzwcn+N9xRjZGgQp76O4ugJUnapFXKXK8QadqK4LooAazcdMbAECDalGiiZer2tPmmWjFhfM8OoZM8DrTG11MuN06tYswEEmK4yNkSUkbjkoo29/ckowY29NTY2ITXMTC0htGrAkAU5nemwK4xInL6GByyXi+6YyulwnGXGp5ayXMzZUPIpplQOXhhEhIHWE71FL4psEHZA6BmRWeJCnXFvRDrrl+DnlFTECZapEIQKbl/LwDzUXI5xtxv9YQ1+cfdBvLxtHYKU64ir0byIAq+jtYMbUyErlwhMc5VIuClQIhDTFNQMgFhDvrJyJkLsNYM4f8koyzOJJ8SLY4dOQ5tB8lOl0MHeU5uVUNAsqXSU6Wq+z0bEmGVi4oqPARdw032G39GTOVyTUiYIQyYSXhy00CuFeZlSJTbVFkvTExIsO+nBg+vuHmTJyGgCB/kVFonoch5uk7iCmQHum/RJ3kojpkgJjEiJFbBSWL++Eg+snYWPW9owU6mHQ5yi5/fuWLMVy1YWEPhH4PM5INcZDJJw6ukfRJrCq2fAy3SUEUbNmD03l99JwV7hQkNjDnRRDRlEQXNmhSFThuxyk9SrOoMc9jyaK6O4fEIFk1UNU4YGxmwNNKK0stTQmWmRxWUXDBzUMSSpVPlV6RIMFd+XqdKYW1soXb5JdYBJjxcej5+1L6dHMVA/hKkes+BIKOEltonLvgQwigAXZRqZc6AqjuH6hdNgyimBubiSfonZRcNXm9LgTNcAkG3AU30eKWukrOLj/Te7+RkFdmwZI2EYjJsNJgWyMnQS0mRTBsfkQakeHSEPrsxYjZTMhxQb1e4hSYmJLFlhKShilRVLFgNAjIiyRJg4/70uVYghNY1SkpllsBI3+Fm9kZLfriFIq3iA4qIUymWFjE5VKc0f7x/zYIwAK4bgPL4ARZCSktxKme6H0UTBRw8jVoiLBqOkcjkiEe6J0egW81WTEWKaHi6q5tEgGcxgYcAS0timmnomwHbs7/UwaGnMWLYKgx0XpI6cttCM/MooJhxGKGyZ9s0VNVSNSspr1p+SDSw2F0gu7i+/3YqI7gRV6QgmqAgnh30ollPnZyRhsqihIoZE/FPXkmvtlN40UmECq7gPhZi6YDKrGUjihUHGxmuldTDEtSPkGwkALZTrYvxRo2cUGTwhxsTVkDoq3Ti/R0aWMkLNzFOoSGQxOYoLCuCY5EGxrWLBEkKOhBdyKk5xcc7s0hyMEmilKVWJCDtNiZG4DuMh+nE6bbXRwvZlYc6iADZcUQ+FKYBEOJ9wIC7+4bYaZpSQ7zMwfdlynG3ZD+dkP3tNhdwSA6KhMGbVrMSQS+iEQdQ0LEJ/3wX0tI5LY45huY/W2CuqicpUiVnNq9Az2IOq/DzE0ka+H4A9Kw/neo/DyvLqH+nCwjkrcaavC+sXzMV52vZIdBJ3XfswZjTMZnOEAJ96pPgDCV16uCiifvH4/Zg7az5LzICvvn4dN1x2j2QqX339D/BEPNQdSmkiixjALqRCveGa7yPXZsPXez+nblXhxNl3EXCzs5hxCZ9e0j1aOyXEuBv+CS0aps/AjBnTMDowjNb+DqiZbfnZ5YimtPjTk8/SIzlx883rkVVWTCl/AtOXL8W8hWtJHgH09/Si9dQxNDY1wUxvZc/MQHfraZw7d4QJ4kV56Uz85ue/Qs/QGD7a+hoyDIVIeF1IUGON949g5aYr4Ev5sGfnyywYC9l5FEo9wd8QhDxiRjBKPFYEUFW5iO0Xy9RRXZMUnvzpv4ixCoyOdKKl4xwuvegKSZ7EZZQmKRWTIgE1Yyqo5P+Xh4j75jXrN6GwsgQuHng4FETQE4BGZiR5ZBBCKjExMYlZM5ego60Vg319mD19HQVmQhoiuOSSezDcPU6pEaaH1aC96xycBObeoR4y3TAGxjrR29cqle/E5CSbF5bmqW1auRLlJc04fHQ7aisr0VAxHV8c+Arn2o6SSOay89kyJoZIDvHUqXRYv+YKfPjFRxjsPcvv1uDk2RPYuv8tuP0eGClDsugDy/OrkWHPg9PpgmdyDBV1M1FZWovPt71HmzSGBQs2wusJIxx0wUl8DgXT0BvMcFAJWHKIzdRj05tX4tKNN6OouApNjbPgD4UwbfosPP2n30vT3bq62lFaXYtJFktlaTGGBidxbNc2FFZXUcwuxMmTe2mdirDn+JuwZGRCb42huW4OaqctQoBtPXX2KMqnTcf6tTeguaIGEaqIC63HUVNSy+O0oTKnmjxIaFZkIMdUweQwoKSgBhdfdIs0hy8QHGa81bho5Y08rlek2eAxatSVC5Yzzin8c8vLCNCyTTp6cPTsfgx6J1HBfhQJ89+q+z88/sMrUmLkFFtQWZyPuauvx/b3/4nqxnq88vrnePW1FyELB2DNK8C5IwelLxgY/MySJtoxEqNegXmzFmHvrg/gGnPCYlfD7fWgqWkBUqEYls5eLCWDUhknkiykNmXgXR7yUhKDAwNwBVyYUT0Hw74wjpzZiXmVjeyQ2yWhLXBDNPG/T/6vvf084RXQmOR0MAFWohMhWsKmmnms+glUlBbh7vt+hmnV0/l9NTKLyrCgcQY62ltRy2S77/YHcKHlGJNeh9qyWcgmkpGQkJNVTC41URmpoKQC6xnrRq7FhInRIRw+sQej4+0IToxh5opNjFM5tn39BUqqqjA51IukWLGQxD97wWKcPn1EmmA+NjqGDHJjIihHTWUzJsUtAGhpneNdGByfJOp8H/OZcOKM719efgZ79nyOYXZicVEN+oaodqx2zJq3BqeP7UE7kUCr1vDv59He1obZs1egv7Mbk04PqsrL8d2bf47crHwUZuVi/8mD0h2FrPI4du37hGLFgpbDu1BVNUO4E9iMUzP8/58e4pS+uPpGSozpixfj4J7tCDtYeTYdHnjoCRw63oKq6nrcc9td0BQ3of3w11CbcjDh7WM1OqDXySgHj+NU6w7EFYwmVZMQF3nFGejp6KHSooEY6KCki0Cs0jnu7GU1TlDtaJCTk0nIW49bbngIB06dxIzyCr5Xge3792D+rNlkMb0wVRI9CQQUBkP8y7Jls0LLsHjORWioWYjZNTMwc9pitLW14zZ2+orllxJiw0hRtMycNw/TahvQOzKGr3d+haI8WvIMO5GmDhXl1Rj1TeLW2+6l+IiRq4upjugNkgGKJKDj7HnpcqlAxAlPyAmbyYZDp/Zi35Ev0X+6ne5Rgar6avR390nDeiWs9L1fbcHqNRvRtGwtqhumoXn6IhSQTnMKi7GU8D7Z2Q+tJRfFuWWg3kVuUQnldwgtx/dKRaRXGTE82ou8/BycPPQlMgsLUFc/j7QRwDAT055lR21TJeP9PunPAK3Rj7y8WsyqXyA53QDFmZd98493f0EDyOPMracg02FkpA/rNlyDEmve/5FMBEqIZBAuVhShdK0JXzdHk5O08Nkob2pG+4WT+PzTN6kOVTj41af46PMPcebgVgQowJqmN8HlDcJBPp2/YD7aOvrgHg5JKyBpmJERf4qdP4kFS2ow2u+SkEKesqCMUO5yhGi8tIglg4jGvehhg6dXVuPqq+5CTU0zGuqmY+3KDdIAjdS6bx7iYKSRd8EnFFhiKE+4XDHSbrFlITe/CIvnr0BBTj6TTklrLm7WIcfBk0dILzpEKdk3rNyI3JwMPPfXZ3Cq7bQ0LULMb8/JyYbFYEMLP7tg7VUwyu0YGxpANkWbQWVCcHIcE/RPjsCYdKFxY+k0uBmHsCeE6fPnSfQTENMoWWVvvPkZ5sxZhLGRYbp+MSVTjaQvChf12oRjFPuPbMPaS67mvoPUSQsxSvN68MQujBNRc6rzkZWXi8HhczAqjfBFYzh3fhv8YRcRTQZndBxFGQ3obO1BIqZHSU49Zsy6kvQ0n0nTj7+/8TO89cmzOHn6FGzmIhi0ebRERI0DH9OtJ5GRXSytiaIRQzD/Xx7/oQ/h7kXwxT8pMX796JOYMXse+nt70X++HRlFNmnWcTTpR4SGUWR2jK65l6IyRRmX0iTRcuYMZNQNoDJ3u1yIpyOwZauRXWBCDC4pEbweMRZLL0VPpqZgEueU5pBexA1xxH306in2SnJqJSUvnv+3jPjfHiIvxIjd1D8hpb6BEz7EuSxh+JQUzOIKEbvVitqKWgSJBjbak1H3JPRaA5qbp0szOYUoFDdwWr/xKsjI3+cunMHXW95kp9EdUG+MdQ7h+jvuocD9lJVsoWANI00O90XcmDNzOaG8EyV1NTh2dDcrVwN7SSZCajNMBhO01EYx2rSayip4oz6cOH8YCf4+d+F6HDt5mB1PVM0uwtmBbpr4URQTvY4d2SEtYCnWUCksKpduaEdDBgeNtEhIMS52mug8s2EWhid6kWGhiB/fjW3b36TFK8RE3yi0qjyo5QmMjPWTFplkA7302XrSezmWL10vTb39z4iHiON/kuE/DxFJydV887OUGC2ESTEgVzQzC2V1hejuGYLTMYGYIiSZZyUtkhgArKhkI/qdiItrgHwplFbkIJ1gRyXoS+NpadwrjzQhTE0iLEYn0tCwcqL8OSvXKo1ginElcRm+gLmQx4WUWj+1OrnUFD5ovf5XgvBVZDkRQFp29X88JRThU7z/n6vixNJjYkVPMXoh5uIY9UYacxXM1AC+gJe6JIrq+iacOXtS+kwrk3v3lx+gn51iMefA4R5Hfib1RkUmeoe7kGHMYntHYbZpoEloobYoYDab4J90YMwxQoHnhcGSg8ULN+DEoe0YpdjdsXc7ju74hJwOvPPGSxSAg+jtPINWJkgwNEz04Hfs2Ti0ZwsSUT++3PY2brz5YVyz6RZqGRdOEJ17BgdYdGlYTFb09PQAUQ2UcVpZCtMQacfhIRVlVEqjv6e7v4ZenQd3YBIyrRbX0omdOr4P4w4X6W467r7t+8jUi/FKdjdjJaJLo/7fBJh6TP0kkGLq/SlKSa/YsB4eXw/UGgXEhWoecqCW/jmlECcixEeYBJUFCI5HpSHpiFgbk1oECbl0XlFr5asyhHRkahwwyeo1kjNLyoQ9nZR8d4QHJMaKmsi/Hv8g8otqoUjKcMMld6CxcTE7V8F2TzVMymqpoXzyB6E3/vMQHSqp6/+Hh3RQTChxsjXMKhRD/OJ8sEAVl8NHCrEjkZJL04z8dFAKpR7ZdA/iOo+33/ojJgbdGOofwMYbbsfkxCBsahsOHtkN9gpgUSIsFhxXa6mh2qDNtEIl1yOTBZFkRwXFBBGirEJL1xZIEcpTKK8oQ89AK+bOuYS2thULF63AhlWb8PCvb0NhWTVFKN1HTiUpOQse1yjmzl6FwtwM3HXP1dQa+ZgYGqYFz0Nd02yK2zG0tG+nkPVJjueBux+TxjdPcLsrZ1+E5577GSyZRqygkWim4M8gOisZQCkmkiuZCub/RIz/EV7pIT4nIUYs4pAuuBFnyxRqOXmeQeW/lF8lVbw4jR/1J5FJpT5JWFZZ1AhQ5HkDdAbxiLShRISiMisDpbnT0VA+A1GFB9EAk4awKOZ1irMCtiwTg5eCUZ2PiupGnOs6hvZR8mZEjoqKanb41BiGOFHMjf6PgxHNnfpZCCQpo0VP/xdB+IFvfhaORlxRJTpEjI2K7wRpwcWAjjiNoNbqmKgqWnMX32Mni8tW+XkxTlpcUIrZc9ZSRF6KENFneKgVdQ2zsWnT5XjnrZeJdEyGc52kRTUmqT/yCgqRT7s6bdoSZNnLkE2d4/c6mHBj8NOWakltWq0So45hFNcUYGj0LOnIi46+wzh0eKe0vI0rQGdDGm7rPICuM62A0YoP3n0ZA45xpFVyDDGhUvIAvIkujI3R/vf1UUtR/FZMI8L1IpZSoZtJ3EVtiHSUFtqFIIW0htuZWTdPmvEsnULhU6CFdGbxm98T37xOPcWFzlPX+YqnFPtZGwugCphQVTkLew58SbRQweny0vApkQiIEXqBCmqomDhSNjGg4rSMVBncsdlkhjfsoEePwpxhgUVrpU0dl1aq0fAg8iisghScCSr9qsoGWi0v5EyCaMKPDKrtVEyF6y++AivW3S6aLqGE9GCF/98eTBgJTf63t//74N/F0KtwCoJiBFKIz2tpC6WAMGtE7Yj3IxHqBv6u0evJ4XHpXJPLTSudiENh0KGt/Rxe+dfvaPEKmVARWtBexEWyhSlcKbJdky7ISbFVi7JpkxdisPMI3JOksqgKduosZ3AARZnNaDt3ljESo58qOMbHuH1x64NCWuVsUkYb1Ho5jGZSHjVFNNWHSNSAlFcOs9EooY836qTmMENBF1Jgn4FeWu9A1E00V+K2W75DJKnAzq8/wMqLb4OaFt7tcmLDZbdBy+OZekwFU4RMxELUkIiroCrxY4zxFidTpyzg/wqshBjWbCOUei38jkmYM1XwhGlbtSZ4h8PSmQ1bnglCVRlIL1pWf2aWBRn2XMQjIVTUFsPniLAzaXIIz4qESuJ3cbmtxWZCPCrm/NL6eWMUg1ML34nJzhkZ2dx1WIJIsbhuXW0zCvIqmXhT+mFKjPIhUOSb9krviMQQGf2/vUoPfk7OgKjEiQGKNqVKnL1RSkkhPicdN7cnAEncKEOp1GDI0c+OZ2WODlH8RXH42D689uqziMR8OHJ0HxwUTGItKMfEBPxuWkR7ISzkbHHvPFEYhTU56LhwnJ9J085r4A9MIBpN0GnVYsh5mhpHR2qNoLBcJ9FyyEt6JsWFxC3vFBbEfGmiZ7l0VtiqqIZNLNLlC6KyoQK5ZdkUkpmSu1PJ8pCbW4qFK64iQuyE0aKShgDa+z+n5R6Ckug+EfDh5ht+wMMUxyjmN4jXqae4UEWcphMUyvxG18B5/HvLz9HSuhW5BbNwjGYjJyOfIl9GdP/GrmZkmKDklwa6JmnF2MFxLSYGXMjOzUReVQa7L4Z4KCpZMF/YBwd5Oa2hFVUp4PP6JcVPbMAKevjS8hoEfU6AcO33ehAQi+ZFktQUuSinThEnXhLcfklxHszZ0zDmPMbvW7jfGKZPXywd1FQP8vkNNIh+l/qev/+fXr8pjP8+pO/Qykh/F78zIFM/i20K5BBaKYqDdBa/f/Kn1BYvwueaQGaGDVlFFezoFIqziqi9vNKczvLSKgpYDyZ9E8guKYMyi8ehDoPMQF3FCBENvRTTZaTRQMCJnvYB7tMAuzGf+sqP4V4v6U1Jl2AlJYxKYyEeWntrtomJLBYmoRYyRencrJjROBdDQ320ym7KuHEiqpJoMoTRzhG6wa8xndoh6AxidNhLYV1IisvGuK8Xq1feiRImj1gLjCUiheU/oRRPEoV0U/OxsXbsPfwWEy6XiN2ACxf2MaHbEZKppfXEzBoiFL+yubyGdismJpdoIK4TFXMqxGJiSXUCLkLTf2AnGSX/kI7lMhW89O/CiVgyjPyskuLTjSCRIkrPHSD0pmQemHQ2xDVBug8K0lgcg32DhGy1dIoxW18Nt1sEK4WLqOoT+kxc6DiNDJOeHtyCpEAC7lScQRX0EI1TvLLKxX20RGvE+hr/yYepp+BQgTbCyopu/59/m/q7eI2n4hTEg3jzvZfR19OL3q7zhPVycWqI6GhEN9uYDPsx0N6NClrSscERDA52Y6B3ULo8NJVIwTvkpkU1s1hCGO/w0GEpoCHXL19xg3RjwlOHTiGnsBRlmVUY7BmWlgVcueZ6Wl8DDDkgeljwi8c+xPwFm1BdOg2JmAx958cQpXBfRFH69Za3EQl7sWzpVdQqWTAoDZiz4GosW38dLpp7EXZtFws15RExJrF2w624/ztPY82q25kU5VLnhxlTcbHyf6BW/N8b9EjTQ3RaNVr7Omhnj8IfFJOFepCfW8PkS8Mx1oaa2uXQCaTldzZbLWbpcg4DbWRpJe2YJ0ENQB6K88/ceNAbpYjU0HbGpfsXitkEGp0GJrsezkk3bVJKuitPIBqFhYq/u68X9hyDJD5tRnHbkTAbBdo9INuaTzAxYd6sJgQpOpfMWQGH143OrjOkqTSaG5bwQLgvofC9XoTE2spjY9JZw4DPB7/L8V9xpCJNuCN+PPH83TjfvRs7Dv2Din0nOntPoaF6pSREBW0IYSXQQvwsHkL7iEGyN996Cl3UEv29LQhQtLnGxlFbkYWutnPSEiJmWz48ERfq65pg0FnZyUxs0pQqL4LxPtr5SaKbinFjLKBLQqaJsbKH8ZOfvYya4gZs2/o6Nlx6PcYme9DRfQpJhR+xIGlObqLzi1LsVuLkwX+zOMagNXlRO209kaUXl195J5YuuwSHd36GqLeD7i1C0XsCg90HcfbCeSxYcSMCTKIC2uehvh4cOvA5rbkZTz72EBSk0BoKezHwI/JColv+Ezei2nXwb+glNfZ3n4TRVACLMQMjbacwONwGn3+EqDcBlbkA5aR0KTEq6ixI0yenFWn0X3AR2jQQyxjrSQcqiiO1UY6MbD15kKJOTgiOh+heYkQCBiOWJHcmmTTkWKWa9KKhFtFIVZRMEC5dEcxeMA/WjDzUVlbjkqsfxLZt7zA4WixZvAEDYx4Md5/FIz/6I11LCduRwuTIiHRBeFgM87LDysor0dvfD7PVJK0yLMSiRqPD2x+/iK1bXkE6zKRLWZhOGXRSZnr6QXy1501WwwAaq+cxOnIq8JgkAs91t+CF13+I0dYLiPsTqC4rxcDIECpKKuim6lkgdOExVnVONkx0FDfc9CCDnMBA/3HU1k3D4lWrsfvznQg5iKxB6iVrtuRybIYstkGG8XYXtn70KtyxATz9/F4UFJdT4aWJTicR8IibpChwxSVXIxXtxqfv/0UaJ7HbG+EYnGAsAxgfOguPdxAzl10Fmz0DMhN1xcpNgN6KmmnLaLuV6Di9D21tLdRsYrZLlEiohcNxHKuuuAK23ELkWIqI6kRIAakSaLBd4+04emIbxgeHUcWiaT+2g8fUyX35SV9A1AdMjobQ2bofB06+I30tvfqyOWisX0I/nobSlsKXO7/C5IVx8pdOWvZES2QQ8xsLCY+9hEaPkwchBArh184O9AW9kKlkqCnPpa2KY2zYBbs1k/rDB2uOkhUflGaQzWiegTAhV09KeOYPH7CzUkSTENpGTmPXoc3Isemgk5fAEJ+GWQsvYSUa4XaOS4uBffzhX5mghMQIxSCDYdaZEI6F4fb74RvgoacUpDGGiJ8RiwKllEmU1dmlpW6JoGhuugyRMRVa9mzFJC2lmDySaWWShcWdXJXQKJn4FAzi5JvBqGfAE/CH6KTYESVluYiKSR2JACYc7RR+Zgkxt71xGga1gdVFgWwXqyiwkCjSc+wFpKYkVCkjC5cW0j3MDk3w2HIQJDpMq5uL6pJGbN31AWlbrLpEZ6Kxwh9zY8NF18GgEKOUYsAggC/3fcRj8SIrK0OIBCZDGKo0tZ0/BHlSRk2QwmBXEIVlOSivqYOapmDVituQb8n9r/3vH7ogLeQupg26x4gwx78gUp6QJr74vRHJICi4TzH3Ixh2STeRlBLjujsaaJPESqt6nDnWTz+uQ1hOJRw2ECrlbEyAQfKjuqmeomgYMU8IlTPq0NVzGhaii5idF/bJYc+ikDIrKFqNRIogGxFklWcgFAhAa1PCbAerMIdVeD/OtB9DMqhFRU0Zjp/5J8QqrlabONVvgjZewOozIKAbJEKpkQwpEXcYENRSjCmo9sJq6DWEY9oz33gQJZYMZBlJ3vIwzo0OwutNIc6fc/Jt0t3vxP1X+r4cwdu//TniWh00DPrNjz0BW3EGEqEUtRA7goklLlcvLrahtCQfk2KiHp9ZFhtFmRu9A4MwZiphy1EjHEhIk3rbj9CiD0awek418rNz8PmZY4ybFoUl4oSVm8gahsfhwWifjxTM+GSKhGJBsY/EPRVsNpYq25kKsVNspOIJukN2dlwVIlq6iRi5cPsCKKJwLykqw6GDxzHpCMA54WIy6UkbKlQV1pGKotLitBYer1LNfrNk47pNvyBli8tejIztBA7s/wCT/glo5BYUFNXh4O4PMNB3nv0ahJ52XqydGEsSVRViPcRvJuo88lodO1iPYEsFks44Dva0w1IapUshRsfoWFjtcmuaOwDRIoR55UVYt2I5Wnvd0KjMmOg7h9L0JLqZWJ+db0dRYxZ0VtpBuZxoQn1ikrPBEVRU5cFuMsHhTNC7M/upGTxU8HFWunA8YupnKTlembQhHTBCFtXTRk5I4w5ivERppAsgZclsDm5HVKMSql4jig0WXHvFtdAJsUs0eeql59GXGGEFhqSF9OMJH34w71JpKXEjk0gui+Prjhb8c/suqbP01FaHtnQi26zHVdPLkSwoQA9hX0jYLR9uxbz6cozkK1FvtOGzT46jlPv+zuVLcCjhRSaLx0T4WTV7DtR0Zx4m2tfaWqw6dxCbCpbDj0ksfe9h9LZO4sab5iGoCtAKs+N9FNSiUlViNWEgJ9uOyCk51q9diuc+/xwGs5yWlghOelZ+M8g4Mephm8Qd1yiUjVqiTZjJZYB3FFjaXIcVTRU40tGLsYgM6hw9hkmRzdRwC+bOxZ+ffRjmXNJLQo5oUCfdf6vlyD4WsIemgwkUUwPmOFFaRVGfmNIYc1Zk48C2INYUVOPvu87CUlCK+moLZi69B91nTklQWVOUg8vvWIIyvROn9vRKAyjFRjU6zrVIp7RhL8ax/TuxuqkI1YtLYC5Jo9Zbhe9vuAZ7z9EKpX1IeRncTqJJeBIU9pDr6Onp5xOsEi2zW021JC7XiyFCWvaj5TStGqvbpjNDppRL11E7vU7ydAJRj4L0lUCu34JtX5/A0y+8guOnTuOXjz+JGEVrukSFyYkQck3F8Iz5sGXXQTQXZ8HnGMd4OogvhvdQ4BKNWLH5RZl4/ZU9uOU7D2Lm8stRMXMhSmbX4C/Pb+V+s3DNtVdhYQGhOqsYt168CQ+VrsQvdn0F44/2ActvxMn+KAxLr4WRit9G61krG0VdrBAhTRhPnn8TO/afxV8f/A5muEwwlUyDYsBHDVIOv0OOoZYBlKqsqMxYiBtnrsPDH3yJ6tpZsGgK8FDObFSx+oMZVixZuR43X3sdrJpcPPPYS7howxpYjVb0tHTiexvmo1ibpn0dQI7JgDVN5ej1yKCElQLXAKuuCMVjXoyF7SwcO77/vT9AxgTppZDNyizAHTOuQnFdJWrPjaP68ttQESeCCMS493dz0NXpRsvWKL536XR0B/WYftkiHDl5CFtf3I3Gxlwpg1bftBBdTJS+7a3sTBUTQ1xCoMLCRauQ9o3jZM4ynKi/Ew3hbtwSOYSlu44jWB3D0xkVrHo7emgHNcpsZDlPo0CXAQVtbnFFEXpoEbUJFS3pOLpGJ3H+8y9w4+q5sGdkY9upViy8/BYcPbMfMxOExQhw3khkKSyGhsLv9NGvMJ3iOEchThSRbuJOnNelMOoZwLdp/bbsHsSNly4nb6solt2Q06qYs5kguhx0tHdiRXMJdpxpxendXyFXocPsb/1CGsY+8tlrOH18L/r6e/DkIw9Ls9g+2bqTvp+opFDipS3H8M4ffoXP+4F9tlkoKrTiitQg8hUpuP/1GBbyPX1JDn5wfAcSahtk5O32gweoC8S8DyCvqBh5pgG07RlA83V3IsLK1VIThBVhGCxazNjbg335RiSMdH8asbZXgpbTgXlzLPjonVbc+chi+CbcMCc1SOwbgC43H1EKdR01TkFtMXZ3jMPQbCX1pUkfWtI9NQlFskDxGFE1QdMgzk2J6dZJ2mVxi9SxATeyK0i1g6QpgRjLNzahiP574Zyr4VGayW9sHDmnyKjAmotmw+0Qd4CRw0Moa543A9ULGzF96WxYSA2nDhzAYPt5FGapMF68GufjZvS2dSGr4wNouZ0eWsDMZgu6subjrWETpvX24aJgBLp5G5CtG0CROoDWoRHA2E7LF4Au5cYldY0IO93s/AI0ludg+MJuZMy2IVGcQKooQj2kwO69g9i1dQ98w+NY1Uz+PdMCl3cMPgq0gEaP+zdQvCb0aBtuR2XDMpwf8uDfW76GvrAW3SNufPj6M1BStR452YKUbwzrZtahoiwb//r7H6WZa3lmLS6cOoH1PN63PvsSRmUaWazGWtLoz578G6ZVFmFZqRULsmXYqGzHzmc3QxsQy1sUYNebW1G1cQ5Sp07h9P5TyM6k1hnrQK1Ji3suWUHqHcLNy+fgufcPwMZj3LNrFx1CL07TOp47fR4D3b3Y4RmVLgBYXWlFrT6JjNA4zg86Ycurwk23raO1t1EkkrKZcB5qITUdo6DF4OSgRLFb9x3DYMsk6paWIypL8j1xrihFIS4SgqKUSSGuNlUyycUYjpJuKSPXLM0Wk9m+OWd17+/nUjWrsef1UWpypgAFiFC9YshbXF8jRkBLSvNx910rkduQhQQzTkOLEI05JWEZOEIXEqVzaHOiLFOPZbfNhNJgZXUHMPL+IPxyFxumwoPZ34Zu6zuQt3xBJX0GRrUKLn8Q9YTya79/N8y2XKTE0HLKj4mP3uSBlsNL719/4308CDm2bLuAzz7+HJGQWGbHKq3wPzrcAS05fv8/n4GKZP3Lv76NbmcUPp8LM+dXoCQ/B0d37aF1jks3uuls74HT58UPr1yD+YuW4sPPv8JFi6az2kZQXFIMJ6nm7+99BYXJjAIh7vKLeCwWOjQKZVZ5L8XtU++8i1s2XkRqyUB+Ti7C1EbL732Y2iFJjtYiLzebmmO2dBVYhB145nwL5pVmYU5BBryhOAoYo+K8LPz6432osivRWJwDFR2DlvweSYoz1Ur869Md6Br3Ysfzv8HE8AjsZg22fLkbfTkGlC/IoDOhW5RrcNkZGYKH+/F8ZFC6CVlesR2zSyuw8LgPcrorihfEa4rxaeYQXCYdv2OnnxD37NLRleigTFNTMFnEeSNx2mBqso4YGWZi3PyjZux+r49QppNupvH0XetRWlZJgUM9QIH4vWffQXWRAT/7+/egTCQoVuiLHb10L2W0QEIYipMuJrz0sw+wYWYuiq5fiKRfC8/hcWzZ8haqrrkcpzpb0dUqw7wa2tiTYr0kF6x6IfxUyLHq8G53DOMuL+KhsDSHwmK24NYGK377xQl6dBdqs6yYM70KX56bwLjTR8VeQMi14dnn/sjOnMRffv9HaZDOHQxRl6SJWsfpXOTSqexMtlfPJKrII52NeTDkiZASsoiEY8g161BRWIi2ySBm69N834hntp/B899/DpZIHy54TkIZo+BVyHCufwT7KO4aGmdgNJLCfIq6msAYnvv0E9wyvwZlZVXY3j2KN7YdIKTrkaTlbWiga2AHUhFB7hyClQ7CZtWisqYC3YMDFOdxHO8Ywi1r5tN9edE5NIGLFi9EIx3g1i+2IIv0K24HPDLJ42bSlM5bgubl06QkWPrKTsmCvnfhFMoCEYQM4irdAczIK8CMKvafQougmIlOdDBnZCHWUIaDS2ZSv6WkO/EKZBEnG4XIFitBSyNiIiGkk418veeRZTi3z4GkywF5QoZS8ugNG5fgi92nUZxjwUVrFuOdNz9FffNMZOjFlDoLN05YZ3WPDw9hdKwPLT3DaF7TgCVXNKGrL4DHH/2SlW+GhQpeZ7Ejz5aBnIJ8aXidOYod77+CONFmRVMxyqqnw59ih/qdhF1xMb2enavA5ao4/jbgla7FUshT0lnaYfr+x978GmVV1ajPlEt2q6EoD0d7RjHoVSEOdkLUi0nnAGEyhXuu2gA1hXKJ3YCzRIummmpYDRrsPHAETn8Y1dkmCtoAaitrYDTx+/o8vPTVMaxds4HidQQtJw4TyTJgMltRWFCIFRdfwyK04MsP38M7H7+DxQuWYXlzPZ771Y/wl0d/jE0/fgK3rJhOTQN28iSODlI7iFt95eXAbjXCTAcg1uecUZ6FLzTFWNJ7AMcPnYO5KBuuUbFoWApp2r95rHJzzRy4TrWgbNoMLLzySnQGVPjj7zZjfGxUEunxcIQuiDRClHonqwTWaBzW0koE118K+Z6dSHon0Xv0KHWFEoX5uXSQKvRdlIvP8p2kRgOrmU6EjjMeE2ghkCLOZKYGiYWnNMaKDUUoqspAbn4G6unHxbJR/V3dWLdqGVKJENzxJFr6hzA+Moqzre34cNsetJ1vRWvbBWw/3oLCZTrk04n4nC6ojQm8+Ew3ZN4gNlVl4o718xF2TaCLWuPg15/g6JFDGD53BE+ZCnCVPROzYyrMGQ8LV4wM8nZJWa004KNho11Z09DP/cbYhsLMHEJ1nAk4jiPdfbhjeR0TTI4bV85FW/cAblk9B8l0HIdOnYTH70NzngW3L58HA6tFp0+htbWPHWNChimB0vmzcOpUD8qydXB4+NmqcqRDfvis0/HyF1/hrhuvxaryOtySPRvVhfVQl+VgXeFM3JE3B5kZcVp7cdV1GkZrFtZUFmJ2cw0yjRa899KreOD2TUQ4D/IEIoWIrlYbLfcYYzeBAcZviM++gQFcaO2BjihwpncEBnERkp5uTJy4yzZKM+m7iWB1xaXo7ulH05w5tJrZOL79c+zau1u61F3AtI1UJtfopElGO1VyvOicxAFFDAvPnkKsowPB8TEMMXHEugFmrU4a2RYO72RRjEJfXF0aJt37pfNHYoqmuKOygu5PrJYjIcaTL13F6pLB602wshZgz8fvo4ApX5gjrvFVYqDPgat++jAe+tnrkKntGO46gYTsDOYtyCIvEwXkKmx7rwPrLquATkYIPRdDSqVFV78DN100A69vP4o1cxrR1zsBJ3k4XrISK3NDyM9kFVPwKOh0DIos/Oa9j7C2yUK1HYHZWICEKhdfHzxEJ+FhdSSwZn4dBsNa7D5xFk2FWmycV4/WfmqQAiuC4RD+dahrKmiJNMrnzsTSsmKYsixorLPjcMdJpGx6VLMje9U62JGQ5pTEZFEko1SsTH49eTfJCtIpNUjFgOJifp+BF1MH46SF0f5BHN55EC52fPb0IlQRrucVEh32t0NvysKLpCBXjNbVdYEK2I+kKoUhuokznYOMmw5iqTFxfz1xgmvc40EZq1vPZL1q6XQkJrrRRdE5MkorG4qgZvp8LF5zLWQj5xBIuODje69tO4qJ8XHEaO/F5Ovs7EwibAb1Uwxi5QsNBaS47FfN2D9Oy/4V3V4mUWJ1aRmySdtavQ7GoiI8v9SLKI9HySRQyLRMiATMJjv8YSfzQMtQfDPAdenNd6G7zwPvcA+2fvQY1bCYkhZD9yfvQcEPGTNyqebtKF+0AWfaJvDUH9/CTCJMQdMkk2kYH716Fvf+aIE0ji9OsB09qEJNhJw46UWOwQaFWQY3XY4Kk9h6MoYEK+XVPYexZehzUpILGi3JhdI4yQaK8X1x7yyVSgkLfXrY44eeolJDuNTQmoWVhD0xdE9RrOb+0gzy1IXlhGD2r5qWNVOVgxwdPXs0zET0Yjw6Dndi6uSbuM0/v0E9JV4Jn+RZMeGZGyAKEEYZ5GA0iDTRiQVGoUZ1wA2L2eYhcUmBENtMUnHZn9BWAZcPjlYnNhqrpKT84Nhp6Q6w88stcNJZzWhooOAUNxjS4WTXCLS0hX968Qvc8vP7pMsw/vzgYzDPaELe0TOI9PSgo7EM8w+dRoqaIMSiu/6ZzTjd0wuLToErlzagxGaDi7qvf3AE7dQj7eM+pJlw4iShVO0UrsIwvEy0CRBtT3iCtM4W6jgr7EyYKtLhljtz4WYMydeIitjx2FT8VczoUtAyi0slpcQ4ePhjXHnTL9hxYm37fjRXZOP2B65Bf8cx2G0mzJ23FnJTPRwxCxFgPgyE0F/8+FtYteli3HL7Rmy6vJJiS8dNqeAem4kzp87j7OljiHkcFIxFqK6fgwX1WlhyNbj2O//Afbd8B6nVmQjLxMJ/Rhg1BuoAPZ8qSQyJAxM6SJwVFP9npkgdKi6UTxP2YoQ8MW1PlTCgQbcQqbi49pw2luJTrIHj9PRDRUs7GvfAasplFVCzUKOIU/gp8vCofwBnxncQicKw2o3QmEzkVAXkDEyc2xX7UjBhFLR5zAgk2dGxQJgJQ4FMZHL63NIaGeICXHG7X/PpEI4cHoKGx3L7dx/CP198BqGwTzq3UVBaghvmF8M7NCQtBnDRtx5HuT+JdY8+iJff/QRznExeCmsnxaRYfETD489sn0B3XSaCpIGXnv8jdm7biuvXzMNwf790eUShTYaANwRvmI4kEiOiJDHkE4OCcpgtFmRlZeJbEw6UEhKNWjlO0VEuuITils7sjH4YPBoWophBx+Tn/rKkE5MgKnmJOkQWsoeUGP/+4E/44PPd+PTdvfSzetg0CezY+6E0Iil1UIo8pbUjks7Gp7sP4a+//QN+/6uNUBEet277CgV1MTjGMhALlVDpT5AzaYVYTkKk1tdWIMyANC/ZgJf/9jQqLTJcdeml+HvvZwgQLWT00eJSbI1Kw+0pqW/EELCG1StDKEqlHQ5Ic0RCkfBUtbNKM+VFmGNfy4YJRZ3CRGgE/qiLwjkBG+2YGN7VmDMoGunrY0F0u4apW5TSai3l5jppkoeYRSWLxzAR7cQATok+JBzHpGmBkTDpTvydPSUnTU4lqowJNlVN4rJxMUQvZpmJZXDcLx1Bu9uNnz/1ErRqC978ciciXaclDSbWThVzXg0auhIizzPXXo/C0pV4ccu/8dxlD0gI5SedatxhGD3UcwUGdNUbkHXeDUPrGHoK1Vj24LV4+5d3YKB7iJ2qkEZX//7JbgplopLbhcpsA+pybXjtQAfpQYUHb7seRfY8uC+MYV/nWSybX4YZpRkQt3vtz4ogGA9Kt3gLEyV0FObiinRpjgIfIaKsTm+fEp8Xr2vChDeFk4dbJKs3o7EIzXMbEAoxt9gpgmPDrLRYZJKdrsIHb38I9egFLCyy4q2vW3HscBeuXLEEenMeRUwaYb8by1cvR4gWKkwh6Jx0QKyXCAaosqwIjcvXY0Deifz8AnaeRbpednhiFA6XkzAd5D6jDBg5nyhUml+G0oIy5GcXIoNItTR7I+qN8wWQI0jx1D55GjI6qQxlNk4c8+PdrT3Y0zLJarbi4NFONNXWYE5ZHS1pOQqthUxGB9LqCKrySpGZmYmynAo05y5HVOuD0WJEfkGe1K48vubk5CIj00ZUsUhJJv4ulhcUSxWLqXPiJFVxSRH8NjXGugYo7trwaf8YcuauQ1qfg5avPqSj0jDZRIKLeagyzKrT4cCpL3HP7/+C1lw5RnRBUp4Do5lpdFZYCeleWFgQAWq8Plp7hXcAK6rKMOnqQIAFNkSL+8W+46guyMScQitKSNOFRBz2MROGukNHIQsHv6dA/sWXoCUoR60ujjyLFim2JWhXgdjH4lNCnxK3qqQeTMkw4mNBU3RKi/SRWiTE+P1Nc/H0F+cx5he8KsMvHr0JJaXl9NtW6SSUTku4VWulk1ky/vz9u3+MsfaTuP+y+dKqvM/t6EdeUSnCkRAChFubluKvpoEdHqd4i0KPw2xUAx554k1asyPYNrmNneqmGlFixD0EsS5sTkYe4V6BGFVflPDtpXhyuSYZkAluM0jUSuGq4vtgMViRTTcjbHAkLZa6IPWk1AxaEkcvjGPXgRacP0PB5vVQJ4k1FvgJpRr33XUx6stzSY0WRGWsCo2RdlpUPStZThHGLZ3w7WDiiJN21C78XSCGoDZxvYq4jY1YXyYYDBK50tDqaKsZUMm28+/xngNQxhJoPR7FmWEjRlr6IAu6YLPlEH0iVP8xfHfTfOSrw5gcc6BozW0w0m7SayKSkQOD3gQLRW+QzsrhcsDFQkkFPKQ5O/R0ZGMndiHk6cZkj4PC1YdRImixRcV+UUgFFFbq0Z0qQ1PCiVRpFSa6W1GgkmHm5VeiMseK/Cwj3u8FmrMV6HG/jzyrnqinxaBzGCZ9FvL0NsbQT53CZAl/kxhP3DILT33SRk8cwe+fuhs2Bt5oZIWwsXqdgdBikhbAUVID6Klub7n9t+hsO4LfXzMdNVV10GXn4R//fB+3rV+CEX8Ed1CcXnvZMpRXNWDcHWFwMuBiR9/77TvRK6e39h2TsvQ/q3YI0SqmhgdCPnKoj6qaNGS0k1608FM9hxhYGlmUyWZI7kOsZRsMirXyknj981Po6HZKk2UycvKlybQqtnfSJ2ZsiwumUvD7iERjA9QXLiYesG5pBZbMrIRKo4bNbKUDomMgCghKOxD8lG0SsComulDLiFFAESX+LoZ9xOqu4j1xE+8UNUic5CwEadg7iDJ1N0JuOR2aFyf2iKvIFHQPYkHRBC6ZX48FxUb0U2vIfCnsbx/B7666FXWF1QilKar7OlGYW4AOvQr2cTermnznmESLIY0OFsWn50+ira0HG6Zl05nQ3QXE3cSFBEohQKcXpqOyWHNQWVksualGcVqBhbXt/ffw0G+ehLFnK942rkYm0fAS1TnsuPAO+1IPk4n6gk4mJO79LO78pTBwt6GpxHjzZ1fg03NDmDu3FtpscpFGyyoTS8aopaTQkvOFSNRprdJwuTi9PWPGGihTIbz00EZUFtfg71sOozQdwNrlS3B0IobHX/sAhYVMLnsJxZANf3n2OXQF+9AZOM6Ap6WEkJacYgOkn1n5/InBFp0gpuKlJErx0/aZFRbMs2wkf4rvMIn4dzH5JskDihChEuylcDCOvSd7kZejxxe7T+J4Sz9FFDB/bhUuWliHvGxSgiVT0jFOUpxdr6SjDMDt9UkoEE9GKW5jOOfZC596mLRFjWI0MmGILIRdBYviP9e0SG0TfpbI4fF7SLNhbleP/n0vofuIAv6xNNpOO/DkvTfC092JYz2DuG3jIuliJ5fTww7uxzmnH3/96bOYkAeweMSE3fNtyJWbYN96Ei1LSqTq1eWdwr//MSydyIunTXCN9uKW1U1I+B3wsM1OahJnIIZOp9BFcWo6CketuL4nByaK6kf/Ukuhfw6LFupwRVEtztubGToNNKFz8EXPM3F11BRE47SY7i1HOB6CSWvhsTF5GeX0b65rQlNFHQapD5LZhFoCqwiE4EdxazQxgVdDTC4raYA/6CcCZGHxsquoIbxUcSm88aMrMGvGbKz76fPI1cjx4EVNqGuejRf3ncHuU2exc+9R7B3dCU9yGOLmWNT5QopIU/tVFHdiWF0ghvQQdlWUKP+buixABqs8A9WqqSl64lbu4oIk8ZlIKojJ6Kjkw3UKcUUYkzlthjvuw5cnznCTCqydWYFERGikqKR53ORSPelQL5b45DEKnWDQirsX8z36fG/Kje2T72NyYhxjzjFSgLjWhJREyM6w2JFpySGaGdkusUQhO4T0ItySkdvb/cZ+DJ9vY0JpkBW1YU1xJk6e60Tj3GkwkvYC3gBGRgL4iiJS0NxL/96KlD+MCXbI3INj6JyRjRFQ/xweRJrI+2HpLuzeKm4IJNBHR8c4AZPZjmK7Bqubi7H9ZAc6HXQY1GMCxcTtscWieTp+dtoaFU7tGIPaMgs//8mP8N07b8DL799BiAmg7UwbxOL77AW6EsafAKBV6WCiU/GyEE2ZWVOJcftFVRRhetQUlWNYBCgvhzxGVSyuItOapMTIJB0Mjk1ARbFSWzMNB8/04bc/eowVRB1h0OK1R26FvbgRt/7qWXgc4/jkZ9+S1lBSU8W35cQxkW9k/wsrSp8tE0PcRAi5UOpEAb6K8QtpQTyRCuR1MV6fJlSL667FArlz9RuoM0S2iMSZmuAq0ka6eSFfxbiCNAbCaua7UlKJ95wpJ7Sskq7gGRhkJhTqKvhKsUYuT/GzIqnE4JB0F3km/bGx3Tjv3oe4jIjA/QsHkmnJQm5WnkSjEeqoMSbNxMQYAj6/dD6iICuXqJiFhEyLLx79O9qPuvGnu9ej53QHDvaM4VtXrUJvaxcu9E/g/AQRKpbGpXfci2sXzUPc4UGaiORnnMRKzGoitUdvpMML4odP/5hWSQnHRABa2m6va1Sy0SazER6KeXE/VFFQYlBKeGOFIskC1kkaSGeMY9OVl2N0MIrZKzaguaYCTz32R5w+/iXu/dkCVNfYMTYiTpJqEIhw+wojlDotxagL4poZyZU4UyqIG6Tq0iFUEiF09MFq8o8QIlaThcIwk4mRCbFc8wvPvYdt249jbGAUPX1UM3yIs4vn+bNrdAB3bViE7/7q+zha4MUQ2ysjqSfI5bFsJpiYakaEEKd9pWsfWPUpvoqGCAgRHS7UvpgLKv0T4wii1/m/kWQXctRFFMda+u0YzvdH8cnhUYyRr2sKaRG39mHEA1Tk6rH7jBc+evz8TCPe/GQUyxtLsP+ACkvravHlIZcQB8jKoGbitoWtFgks7g7RqdgPc44SFcXl0n2NKwuqUJxbhExrAfQKccFQXLq4OxEXg0K0s2IImZ5foyfVUqOIYfKLm+bhstJ8uAZHsat1EIb8PNRQJB670IdDwx7GQovvXXMrzh3dg0ZjPvrcI9Cxs2MV9VAy0VpTURbWBIbDfmz9bC+mr1ShqtGM7jO09iycOO1tkk5RFBgjxgIT8RQFI9pCMc1oNS8StyNW4mzLBcbWipqyEtKwEuvXrkDL2T589vZBfP5BB+64bz76RgZJo17JqUQS49JsrlDwG42RlWMm9RjRYFfgohklaCoswHM727H3VJtU5UKlC+4SYlG6ZSjhSvwu1njwun3SWPyMeaXopQgUdjjGoIVDAdgsNkJ1GmNuJwxGLcy5JlTNKkNhQzEMuQYo2DkhIpAv6pcmkkTor8WJHHGgEi2o6P9ZSToVRbCYfa4y8j0DLBqztLi6QWFDtjofdlUplGLCCpNJEowCRUg5CVKJmPYtBnHEvQiE65GSLp5gYFPSgFJr8BjG4p3kVSIIxazQDVPJKJBHXM01pYemTk3zb/xPXFEvJguLa2IS3C7/KNm+7KACVX3EULqG3SdOYf0ll8A9cAEdrX1440QfUuyc6uoqKTFvbGzEjz74CnlZZjw4dy1KFjWjqI9x4z8b3UxHbzduO74fHu8INt1chrG+GFoOTNAy26ULuaQJN0QY8ZDwk2225bFIKrXo6UpgGalk/1dRjI+wrfys+KdivzVMX0aE8KP9lJjWaMG66+pRV5vB+FN8Kpn0MS1iiYmpxBDCMiPHTkTw4IlvraCJlKMgNwuH+kdwTnYK8oQFn77Sw2Sg9tDoWWEqScGLG+vqgw54I1E0XlWILa+PSJcIJokg0tL+DK4E+GLYOpog5E1dKCQuIRQzhkqrCMFMlmAwCZ8ngIlhJ0rrcpBNaHZO0q5OuqTVddVU6vpsPVQWJXKmFUHLhBLnBTQUWzomXIJcLy7Bk5BI/CPn0mSyU4lQPEJBRWJVO1FVQqMk+JQWvaaN1ZNXVUw4tVpGrTGlPcSMcXF8Ytg9LQQvgVVUohgaF7OtxdnISCQoDX2L6kqSXqr3TKCmognGTBNipKW9O7fhqzPd+N6Vq+nM/Nj83l4ehwFFhYXsAA06B5xSZ4kVhoULEquQp+i4pOQWM7qZiDNry+hiRuANJlAywwbvGG08NYVAOXGBtkhOkZSCMkUrKfikorr6div2bwugphY4fjiNcEQI5ylxLz5jyaxCYUEWus4fYdHIcN/mi9DtO4qGktmI0CrLiH5SYojlye25lv+Lvf+Ok/SqroXh1ZVz6KrqnPNMT85Z0kijgIQCCEQWGIMxjjgAvv58Pdf3+trgiwMOYIMNBowAISGhHEYjaXKe6emezjlUV3XlnOtd+7Rk4/ve3/t93/9vjUrdXeF5zrPP3muvdZ5z9qEnZnDXpjok6CDBXAUDd3pR0dPA1EWFvA6v/3RVNUo6VtKCxcaIThLiCIUd9zThtR/PwuFwKriThqSYs6WcsVQFLWTW4UngrrW7HrPjfmzY1g2jWUskMmN+egFFMuu23iZlGLoP5icX1QInmaovjiXSsHP3NuTDEUzfmiKUvxMpPg+dKqAWLwvM7j24BcNEu/qGRggargVCmJ1fULOq+7Z1IVtKI0k23tzXDL25ipW1KNtAjmPQEErXnV7mO2gom5PM71lDEUamGEFLGRiSLSukCgD9nE7Fz+vM2LnigP+li7hMTrFKhdS8fRBHm10ILywiFE3hqZsrqK0lwvkoNyMZproC8rSP3N+Q8VupBlTI5BRCSwcKOn3yjl4Mj84iTVRaS2SRM3ioPvIKFQWVxdHpIQrR1CIs4V78yTfQu9GAdIapuSw74gK2HIOGv8i+yP2NPuzasw1/+/wF9HZ0YHFxBR/70lZEw1eJ7C1wGOrXOUbP7kYUUjQMO00msURl714p+97BnJatqKg0G2w0jAkhP+WNRCbbJOsv/+5//QmyTDWz84tIxLXIZeQegoEMOsrmMe9JownRQiMYuAqqW3pcSMWkPqYJen5XvH9xxs8LI1K1CVokeEHyHV4oIyCfyyKfzzBSy1genUZ4KaAm5VQFTum0RUpWOZfkMTHLLB0qw3aIlNTx3CYaW4aj5bZ9cjWBUryItekootMJJGeIVNfWsHItgtD1MAJXQ/BfWEXk3Bp0CwU4Y0Zggj8XapC+EEHqDJ9nQ1h5dQU3fzqB3FQB828u4rWXh3BjLQkNnTFC4mg0kFNRwcyOTsLqbsZ0MMI2JdHZ6cXccorBJqUXaBRKbamYU+D1yWZ0jCIV2IJ0e1vt5FRMTbRFjJ+XO9bFkoZfY+DRmLKfgEpz4goSIe/8lLLckVAZyShJdaIMm5sInq6gy1erFpEZTXR8cjqTzYXzV27gwUceRmihiA2DPhRpq+XI0juOsaEJ0TUyVEaEjR8W0tnWbYSNhEycRfK1kQRN48xjfizDiygxUrSQBSpnb55D1h5DhJ2wMk5yRflmJBxL/pPOlbQsLZdFxfKzvtWK5bkEJZ1VDT2b7BasLq/ROEVeRBZdfe3qTqrkbw0db80f5DHkjipJblKMSWnocykYF+LHF1T05gnfokTkJ1O54gsyx3EnEUg0SzCUoKMQ9ulcW3oaKcMNWIvEmcNlxpeUc9DAYpBpbnIuSmFGZJJE00VlJilkNRilExvUdWSZOgtUFrlcATv3b0drZ6tyPCkt3DHgw+QY0YkdvMbgiFRMuDIxx87Qwudyo0p0jETWt0QSB1DSW6Kd/zR8T1KDPKX9gz4znSmHNcrsONNzJJGDVBtQMp7flXW8YoF3n5JIhRCLj4iqk1dlasHRzS3YV98EWomOVmZK5+eMGlycicFLRO0/ksWdH6zF9v1uXLkwhQI/ue4YGxtRU7JQ58viE4tqWOcADaKhcZhLRSJVKcXM+gLqu/WYGWGKYEOlcxLJIhqa6OklI5ZnovyOFgXKHyU9GfEmXRVWGjwv91xoBKnEzQyJDe3tWKLsizNtJeKyhXtO7QUVoiP09HXAxc6fvjmDCnNwvlBSJYbNbNcHPBa0S0XccAwZ5Xg8PlOa3NcR2CSbUA4jBFSqBfpqrYzOEuZXI2qksFCsUn6aIVl0NZKUCsjKgQQFZc6mBIKkEHoDzVBDyC7CRUfNsB1Sr0LKCQtyZahQhJRnQ3GM3ZxGcCWEJNt08Lbbsbrmx6b+PuTIP5aXl+ngJchOzkazHSv+sJqZTT9SPiCooXCOL8jaGnFKcU5pU2+9Xd0tXozTOZjaS2XyN16XVAQXZxYCqvgFDySOId9TiMGfYv7eARvu6u5Fq8GC5WAQIQaG3KDsvbseP3l9SvEjKZYTSS6ybQHyvRYc2OtFYOyddSWuulp2SAweby0bUoTZUYGjKYpQLKIGa3gdmF1ZIaSbEGUq2bC9BcvThE0aRp6FVBkrS+uOIvf2pQjpQIMDbjuNLFFNI2whWWwm6gR5sAy5RNeGQXVzSu5iSiqRpYqyAspDh1hZCdOzgaWlVTqSiaTNSCNTpjEKltgpS+QEIX5PrCGvya7OspGZ3D1kz0G2jZStsDPpNDbuPQRXcyempmeYY+kZAj0ymkmC619ZIxry4ugE0hFyZ1IQQQqsyPwOuYeSJWo0e+W2tMwnLahphgLeOaKm1NOI01mEU4nMliidvDGCPF/LZWQgDqirl7mlcSQpRVs6GolSUeWM0rHrg3VC0OW7RC2mCmEcslZWCub6XFZY+Lm5aA5pOrnck7E5vGpgTRxZEFmNzSvXonMIKFe0uPd+M+Zmi/iVA3ugoQKZ9fuRpt1q3W6cnUvi9NVl/Pl3bsP+Q52YW52hRLfC5eK1l2QElKS1X5Zd0jGMRjEsYU+VJQAG9zIn0QttFhdDjLBCxu92O3n6DAmehioigbZOJ5ZmsoRXRlWuhA/uuh2f8URh5QHGc0XUO42kjyQ+jPR4Ko8gXTjA1CBOJmslF2aXMD+7iDANVaZ215hoHupH2dAg5I+TMEZURElEyAYHMkAnBs2wA5PsNAFK2lRFSyqVlHhR6UfmI6TpJFJ3W8JmZmISoyOjPBC/LMOtfGQzBazMLSs4F8SR88hzfUkfj0mVIKRQbrPLSG1LnZPIx/ZHEqrOdkdjLTunsL5RNPmPugnHz8qxclQskmrpaUw1TAGrflhoIxm26envxPJKlDZZ73j5jKQF0RX8HzzsuIwoLHa2pE8TkavVbsRsLANbo5GKpEhybFFzSmRcwkgVpcaFeE0yl1YUU0OLAbt9O/DHLfVIXhmGP5In2azHpVgR1wK8Xn4vFU/iRQqFYCiD3zm+B28+uYpwkqnQ6Ienrgl1TPfriOGReyBadceyb7sNRhsvLppGlJ0UTUWYmXLMsWuwaVqYp+NIEyG0NUZGdy0CyzHomfdChTAuGqyIuClFCX8O5ts9NU5EGaV+GksIlOyak2eUGcj8ZdmiwVFD6cS8Sk6gFVnIK9RTpZgcWlgdRupvGo+yUrYRlns04g5ShF02iRGoFGtKh0iHW6xGNLbUqeNo9JSUlMMygVge7FNoDTwuvyvSV0o+iWFLjEJV5Z7H07MTNHSGGqY+OeS6Q9Sit93HazFhZpnkNJHBpg3taGv0qHkUgXBcIZ44FbtGpRm5NS81NKSAbJpoYzAaVYlHUWmzK4uEetqA79WIU8i35KLpNULCb+vxYjqU5vHYbh40lcljd08TbDJmRMlbMXlhbWhjMBBhioLMPLdYhY7UVOfBn3z0bmyutWN5aRavsL9CdBa6GRbnQ7iepj0sQhPIn7ISSEBgKYmffW8StbZmaG0ZDG73olRDuVqSWR/iGF4nGyhliQxo7MzSCSijGO8OkkgZda3kbPybZNQji39lPaVs7W5Ag89CeDLjzv5WdNU7MZeWgvEpSHHWeULWJA2fJqyXi1nY67Sw18oEGsDk1MBVZ1K5kmkVbvKAEpFGZ5R6WTqSOGkLoZEIQ3upqJLpfER8xVEM7HxZWU7ao8iVbGcgWx3EecGlMjudnSzfMVjZTpeR79Wg1iszz+nwjHQNpaGMW8j5rQ46isAkj23luVWeplGEZ0TpCLIL0VIghhxPridh290tpSc16gZdLFlATlsiSjno8DJARoDlTzmYoEhzcx1JbIHGpnSkLTIMNCHGki2k6IyM/iqfok1lQVAwv66yJD0Iv7GaDTi6sQ06XktwLY2crQ4Ol4xKk/8ZRJpn1dqfIxvq0W8HHWAR0346RJJ8rc6NZ8aDmMgB02yX3P+QLStTyQS8dXVqkEwewgVD8TA27bOh1rmGar4GZy7bFQpVO/t7GCEkkYQrozMHojHC1Ng2ki5tjRlSZF2gVbxcJu7INggmvQteXSf27aPU1RGaKfMWMzcxT4lUjFJipi3Yc+heOLRRvH56iFC1qPaaMprW10VK3Y2KTJXnH5EgYZl8RMsOS1N5yHa2aiRSJCnfL7OxhTwdh20QAmtx04HIB9JMCTKKKJsRyZwJNTJJI1h4DulsIbRC1mQStFS6K/EzWn5PFGFZEUCJniIDlijBHnuXV8hn84Rr0n41D0NInogICx1HUKUokcpTZbPrA0p2nl/uvOr5U+7UCnLkMjIVv0qivL5X0OTEjEpN7loHbUhlRwdMRXlu8XY5mLibzsgn25nPqu+Ioz0yWI+hhfVS2/6qDPLVEy3XB+fyqZhCDX0lDRuP7TEwKfG7sr/y2Wk/nU6OoqAVTT2b0dbbh6EzL6vST4K0bo8d9S1uHDzcgFgqhDSdWEogWAgSyjGkpJB0dn13jLCaQZQQ5rG72EFW5EppRcxMZmH3eug1BRTIDCt5LQwBHf7oz/8Ok99lxy/4sRibwEXzNZhraVN2TCVvw+T4GgOiiNoGnRqk0ustlHu8kFqmE8rdVLxEYxIWyUXslK4JGrah2bFufKYDm8OERKwAPeG+WtCyMxISzrw4mZtJCGZka0kYZcRQOlIcqSj35GkWWU+iIydiZmHUikrR0vFyCrbNdMRMOq9mg0sqEScTZ5NRXSnxKJNVpGh+hqgg0/mk3JOoLBmgkwJncnNNgkkCJhNX9ad4XqKXpDpylUK6qKoD0PtgoqOmiBZSzqBIRNVrdNg70Ia2+gZ89d9eVjeXVSeSy2nYBsWF6FTSOeLIMg2vY9M2TI2NMKDc0FstagwpGwvwPCkeMwNf10YSZHIxXmc+LlyRgcUDSHvlYbDWwtvShh3bVmAhwslsPNlrtZiPYm0tQbKu5ynltgKDuphbdwz1zf/38f8+/uOxWjO4fUO1obGRhM5IbuDA7MwlxYqtHgucHkZazIyNG2/D0PQLcFqaGWl2NXR8+Y0LcLfbKGddmJtapGRknk0V8Z6HfgmL0zewZct+vPrqi2oZ37R/HqGVWeiocrSastro8uKl57Dv4HsxPX0emzfswiP3/RJZea0a0ZMHQZ3/1gdr6Pd47u3nMTN2E82tzXj7yhk02h14/EO/jd/90mcUeYuk1+Aw1xF9VqElV/nc5/4c/c29PEIJr1x4mlGxRCU0Cily39W6C6OylsXlQro0i1KkFh0d/QhF/Thy+AEMD1/EwvIcNISAzpZu3P2+z+IuXscff/nzvJYpKhIglYjg4U98AasLo+ruqLupFedffQqf/e3j+Jdv/S3ued/H8bMf/SWVXoLqzszvfhXRXAEL/Pz5K6dx27Z95HJBLCwuorFrMyO6BquhKxgfHYdNbyfxpDw3BOD1+BAOMI0aKDe9PWhra4F/9TrikTJ+/de+gl19u5AgYty4dgat3VvQ5m0gMSYq6o00C1GIfEblpP8/Hj6itNbTYDiupVTcvWkvNe0codBDrb1C2Ab2bbsHWdm6MSt1sWZo8BJZ+lZcPXcVbe0d8C8G1P0VKRhrtzkQCqRwa+wCvA2NcNX3wNXkw2qYsnR+mrk6p27Pu6xmlMjW5UZUMMZOZLrKZ8u4i3wkRMksN/TUg5AoPqLgjDl4Q0cvxiZHEE7IGIFfqYITF6QGeowIT8Mx/zrNDkItDUISJxV6Ons2or21g4QwiWQqhetDI+QX5BaiOiiRs0wlKJuwPB/A0vIiWpt9JJwR/PYv/w62bj1C+I9jkB24iZ1xY2YRhw4cwek3TyCZjaKpsxM2txe7d+8ifxjDzTMncfs978fExChSpQTbuMZrX2MqXmOqSdIB07jz0N2ooUo5RUd99JEvoNZhxiun3oS+ShXncKKB/GF0bAypmBDDGrXTUb4k5SSrJPn1cFtsWAstkKBa1Z3rIwcewkJwBTdHb2J2dVptUZHLJDBHm9c5vZTWOQyNX0OTUjL/vzvHX/zZ/4C2vqHheL2vHQUhlMxdkyPXUO9pBRUqIskgmjv7UYxEkCSLTpPJTk/Po6tjO98voa65GTt23ossOUkiESfhlN1qdVhYWsKtkbNY8Y9jZnJ0XR6V2Rs0QJhOt0g59ZU/+zauXj7Lc8zhwN59TIJOnL70NgY6u9VMZTX2L2ihnIPcgV7i5AU+//z3GAGUviUL5v1DiGeyiEdT6rZ8PY2XiVIF8J/crbW5POigA8smjv/yb99Ao6cZ23c8gMWZIUpG5l7aSna+NQgh5Z9eqoiNPdvR1rMVp958DTY6+PiVK/Bs2Ix9vQP4X3/3FSysTFDuivSTBcMB1Nq9GBu6rgawspTpy8sTaOnfRCQYJqGbgq+uEbt2HUZ39wb09+/Ed7/zDzxtBTt234Ve2nbb4FbMLS1igD9b29qQX03i/e9/HMMjt6j62kmI9XCRJG7eelBxvEX/GLlSGlt33o0LF16mknDBY3LhniP3q1lk/vAcVhJhJAt5PP/qP2NqYQh7tt1FJP7/zhiUdOZDOUZDh+O47JhdT6PVsSE3r59VN7cSkQx27j4Ea109IqvLyhE29G/Hfe/9DB55+EE88ugn0OTzqd2xqySkZo0dn/2t/wJjvoI9+4/CqC/xe3FFkix2su2qTq1HrYjso4y8duMkvvTlv8e5N15FjrKhh5B9/fyb2LXzIIxSS0h5Bf+vYENDIyfx7Cs/RW/vRphlAm5Fj2B0AeFlIhaJYHNrNw7uOcSOPwyXw45Cooijd99NIlbEa68/hxo67+9/4U/Qw8+N3BpDS4OP0ZdBMhbFwMYt8BGCZazmQw8/juU1v0Ka1195FlVjGedfeBaPfPRX0E5Yf+m154hKevhq65gCNiDD6JbR4lofmX1sCQ107E3dPTh9/mV0duxiCg2gyGs+cuARXCHiffDYAySd7Uyf2xBORfGDJ75FBAqhlcc6/err+OQvfxEOow7jDKjZlTFsHthFtabH3NwVLK1Mq6l9NocbBr0eGqONKe5hSuIaNDfUKZPlw2FcHz6HdHASEZL8eDSI/sEDavriu2n6/+khNz2/Io5hdRiPW5kD/+TPv45v/OM/0kOT+MgHP4Fdt92Pt175GdKRIAKhJXicdZhmQzcNbsEPnvoBhgmfodQMrl+ZwPm3foaFuTHcGHoTi8FFRCMJrM0uoWfDVqxGppgzHdi25TDz/Bpzc4Z6WjS4GVevXMSjH/wkZpYm1Xl+/bO/R9lax9xIacxrELG1zjbo7fxVRyk2uTCDkoH0H0UkkmtobmyCpmRER5MXDz30QWzcvBWpcAJ9mzdR3XTC67QRVQr4xOOfR5mK5smfPYX+zg6cuziM973vIawtBwj1cZS1GWzqHcSLdKK52Sk0uRtxdegS1VEce48cw0tP/wj7730Az/7kCaoYE5EuhOD0JCWsFZO3JtHR3UrlU0PESqndAoxMbVU6sFl2V9VZ6Wy3UApHoXHUob13Ax2rFs8+/SQmZsYwM3UDJnstphfHME67GsmNAvOzKpVF82tUYnE14lrnbcVg7161bRhzDH7nV/4E9bUeIouPqJzC8OI0IvEQwrFFTPpXYeM/6ifoqbS6GvtoQkkn/+Ec7yLEvz+YNcTWX/mzPyXHaLEe17nzuHR5CpXQHJra6tXw89ZttyPCTvjK17+PZxgxVIWAPksNXYOZ+XEUqwu4NX4F2XIYsPnRv2WD2nEgspiCt74eBgelaDqhluonEjHMr86igCQ89T6Vqsr5Mo7sPYhwUY+bV95Ee1cLdu68T6gFm7Y+TK0uQjKQOAUlHq8QXoeLjiaVAtPM58OIrIVx/4Mfw+DgPhK1JrhJSrsI+6ffOolaGt9MgrlF7su4bLhxawJmEqsH3/sYPvH+j5KAXsDZWxfQ1t2NWCSO8FoA8ZjchV1VSxDcdS74hVvpTfjQ47+Gf/nL/0mj+5FgSpXJQS6vFxu6t6Ouk0506QoaG3tIgLX4jd/9H6hrIqI0diOytIKDu/ZhdmIcv/rrf4hlBlC2rMWZt09i91amLAYVGAgBpqD25jYiWAxnT/4c8zPj2LqZiJOeh84ZgK3cxVSiwwRTg9w6aBrYh707D8Gg2GWVvDCEmeVxhChhlxbmUMwVYTFaoKdYaPN2qimK63dl/vPjF51DHYp/f/V/0jE+/vHPHJ8cZi5kju/ctBmbBnbgQx/5Nfzsie8imkzh7gffh5MnXlWjb6FEijlsATaSvHgypoa9s9TDUl8zFdMgHcuilhAdJHxGhXOQOMmaUYfHyigrIRspMnrI4N02fPOvf4DppSBGrr2BLYP72f9uXL70IvbsPkI9/QuNXWefyjtsPF8DIbuLLF4Wy2xp28zPH8XQtSu4/4FH1EKeYCxJhZLA5m3b0NzSgRdfeI70RtoWQ2tHG5pddfjxz36M9r5u+DoGUcqksaVzABNTV3HgzvdgcpjcgAiyd/tuvMV0UEtpVqaaeOrFf0aWqqucZjtqzdi5Yx95RRxXz19k6jyGoYtn8N//19/A19mLa8NUZT2DGJ66glaikM7opL1yiCcK6GpqU0hy1x13qvGLV156ES2NLdAwfVZ5TXmqJpvHi8NHH8LW7XupUt5kKsqz7f3I5OeQNSzAyVRv0KSxe8sxlaqrDNZcKYNnn/tbjM9dw8ENh9HCa1qaXYDJqcf77v4QnUJGKKTn//NDHENelQE6sbqY+6uCGOmawPFsOo3HPvRxFFx2nHz9BTLt2/HMc08TRnM4TJn2w6e+Tw7Qgqn5EWToLIYak+INNp1sX2wAUxnJZRnRYAYlktQtg4ewRFSRWczVsg579hxmzqQi0Mr2EDLwUoPhyQl87mO/itv33YEI08vDx+7Ggf33/CenkEbKk9RTOYaCD/mLf0pB1O6uftTVNmLzlq1wu2rRVN8EWdV26epFXD71BgZ7+tHd04NYgAhApFlaJYMfG8KhQ3fhOabD1597Ug0miXq579j78MPvfAPN9X3Yf/gIyd8oyIzYmRH8/pf/CplggGiRRoJKo7urHS0d3UjTUXq7BjA1dA7f+vYPGTA2+BfGcYjcrLW1hURxGc8+9W90viTmaLs7jz2EBtrRR1IsE4/eOPsc+ga3YykxhmgsqIYJIkTXXHERK6FbyCU1WFqbgMvpU+dy2OqoOuJEqWPYsOEQdgzsxtzidZy/eRrPvvCviEWz2NlzG2Rc7dW3fgytuYQHjn2OSF6AUy9q7xcCThyBT3mIU7z7EDdRHENnqh6XBbqxsKx5WMDa0jzOvv06XGTkqcASnnrmxyo3i0ceOPQA8+Ew7BoLo8bDfHhTFXKzeRyI+mP8jg319Vo1PyISXoVdxjy0MrGFMpWEULiHySplB7K4fdt27Nl5F+WbBf3dfSRYQjjXm/Z/exDjpMHrF7P+U1PD1CI/ScIkz8tkXT/JY7FSRZESGxYDgsEwOvsHFXMvZVL4wQ+/g4UFP7zMyZ0btuCuYw8yly8zwVEO+ppw8/INZHRxWM1STG2FMrjA9tXg4rWTJIpJOlqPKoBiNJkxuGsvLr71JltVxZf+8M/Q1N5HlExglc5zafgmxm+NYjeVxpVb51DUldHXvwNb9+4myiTgIXnM07vPX7xAhZHB8tICfE0NTPFWNboqG9v5IzN46J7HcZ3flzEJfcWEYCBCxeZQM8GOHX0/JeoaLl99Cacv/Bwry0H4nLU8Thd7Wo9iJoBAMIRFStf+ln5I+WlZUvm/m/dd51DB904YKsfoG+g7fvjOh1R1+lZfs7od7vY6EPCPIEeyl4xHGawV5PU5ZEphfi4Ag5tSNuKnPGXWYqoolmOwu40kXxSKlFeS56RoqSxqqdZk0EclMUGH8jTWMtra4PEZ8bH3/wZsTsrimvVbz+st/j84xbuPddKh2qI4yDuDNuLtcn9DZldJqpHha1ny0Elpu2nTJiTDAYzMzMDicmMb1cf5Uy9jfOQ6z+2mQmlHXUs7xqdv4fmf/JDoEFN3FprID2RhUrUitbO0iKfCqj6GndI0TM5gsWsxMnca85OrqHUQJUhupwjbP/n+32Fy8iYefOBRbBzciAQR4OC+u5mm9ZiduY7V5Xn4GrvQwI6/eOYEYDZh5MZFpsY9uHDpVaLQJtTXNSNAOW+WebWWOtSaPUSTOAxGM0JrC7QvZXJ+FdMzN9SeMSdefYKBa4bX3sDAbEK+EMOtsdNYWVyF1eLFPXd/jOqxGQ6TheZd5yP/++Ndl5D3ZeqAyFVNJhWBxebGVmrtC+fOoW9jE7IlwpncGpY5EMxOsh10ZC2BydFZBiINsZxGNk41XpLFOmU1WCV1r6VEk8vLjq6R3QbKKNBxygUtL+ImGhsasKF9IzvODqu1Bf/6/D+yU8vrZPP/wR/kIe/LU7mEfJ7/U6/Jv3fek3bKjTMj2+B2OVXNi0Uyc1lV19zUijqHzCepkOnLnWMNPDYrKlRj48uLePP1ZxXCbCMKeNSaWS+2bz2IFOVkKadFTZ6GyORgsdh4xhp4m3pRztjVnVJ7iwsrkXFs2rYZf/ynf4+7H/ow1RpTTraAJ3/6bfz9d/8Us5ksOnfdh5VwCFt6t+Dq+HUqiBnMTJ7B4I4DmJw6T2KpweTIWaooJztIT+fuwJJ/ChNLlzG3clWVdrSQ0Nc12tDZ1YRCZRWnzr+KLZuPknd1MGiLmBm/Rlm7iHJKj4MH7qWdnWqLL1Et67bj/98JsP/T4xff0xoduuN15BZaF0ldi1HN1l4J+mFzy61sAxKy3TWdRCbrmGQRsrYMTYGyLFVQNZ0kDYlS0RmAtKyWL9tRyWuQjKTVzCa52dXY4uXrRiwyNeVlVJBKxmzTk4Nk0du+g41mz6p0wZ+8gP/0UOmDcczeFweQz7wLf//pwa/JDSM1y1pTw2MX4RYj841CKkOj2ti3RaaaCkxeGx07iZ8wtUyNXmLkuTFFmShlle5+7wewRqk4PbeKffv2Yej6NZi1FnKVblwffZu8w6xmrS8uTKONHKe9rQ9+fxCbdx4mb8jhie/+NW7dPA87Yf3m5TNE3hnMz9/E2MhpIpsdnb2bcPXim7StDqvhMC5feQG30Wn0RruaD7pCZbHG17Nys82YQ4Dpwq6v5esLMPL7NpuP15ZBQ/0GBONvwWyuxdStedhcDqJXAwP8DiTSS1SAWnz0kc/g8O7DyiHEJsrM76Tl/5udf+GhEMNd24lTJ0+izp1BMO1H485ufkfHDswjsLYKs8dIXqBFbZ2dfVdGIphHMV0l6fOgqc6tCobqyhbk4xq4GG2d3Q2UqFU4ZFqacf0OpCwcTmaTiFPm5WNSJqEBsZUyv2vH5eE3hP+tD9nKL7/YYHEIBX988MLkomhdOohk9vWnfEZ2YJSSSwWeKy9rVNMZVIhksk+KgfnZXefB5PQ0odUKB50gOLeCUDgCm9GwvrdZ1cLr98HXtYEdOY+1mhgMtgp+8sQTcDCtyvyQpflFNDS3kiu5mEKzhHkjU6YfZZ0VZp0e5ygx//7bX6FKqGGnWzA5MYSZuWk1XK8q75L7BCNTOH/lFLr6NmKSHCS2Ok++04tHHvs1tTA8ODtFqTmv7nF0kxeEVtJEK6aORBEept1iqQbz5CPprB5z05PsBzeV3TgMdhvWUkG0DmxCKh6i1PWz8xkQTKtqEZVEFM27jrb8lTAtiVihraDvL9j8XfKvbW+vPS7rSGZmbiG0msTM2DjhNgUrSU4uX1FzHo1OrdrLKxXLwOlyIZvI0Zt1RDwNZE9Vq0WvZkkliBLpHHkGv+f2WdHU6yAUy1RApiVDBc1tjSRfUaJQnChTJS9woKIrYGPXzvWmqf+94wjqDz7X//vPKMGolxlRcg3q0+qtGjWnQm5byxQ/KQ4rE5NzdBTZQ8VLCSjvd7V0qWHwzmamtq37GZFzuP3Yw/DPziPkX0CN7ETAaz506A5yonqs0KFyibyagJMtJmCl9NQxGmVjPbPVojqgu2cz+rbsw0s/+wG/Q9XhdOAMpa5MYnbQkTKZKGqKBrhtLuX7EzdvMtCaaPNRNHiaMU2E8rX2wEzS2LNpBz70vs/gytAl2i4LX109nThEx/Vg1/7NqObTCCUD5E4pmIgyG9t34tboNXjMPrYzgZXVVawF5hkYVTz84ONqSqLsMycn/vf95mg4samMKAsfVdyCPwS55fWv/TnJ5733PXA8EFxCS3uTGu+PrpHoGLQoa2XFluy7Sg6RL6GRRmIf0jlSqGt3rr9Pp9CZmPsaCihpcqgWdYSxFE9QhV2q4+cYJaE1dgwdAwY1R8HH6G1t7yAn0GBH/y7cd8cHCAJG1WBBA3oA2yk/15+SOuQ1eSgHkQhQD3WJ6qeEgfpdfvIpi4DEKbKZDHmAjlEsRpHXdWoizb79h0lGqQJ4ioMH7kFHZzeOHLkLiUoQseVlrC4uYmxsmIpmuyK0HnZOJp1kqnHATjukQzHEqHgqhiJWCfX5QgrTTEmivGZnJun0erW0Ih5JErHMCkVqTHSnqoftK+GjH/k1TI3dQMWYwI7td7LtOthNtIFOA6+7kefdjDBT1fDECB3LrarxmOiwjc09SGUimJ0fZp9oyWsO4MOP/DoWV2bx4cd/H4m1NSyu3oK3vg2PfuizaG9spwvLlDEiBD1AWUshBB9s0zqnoBEUSvzH82t//t+hTST8x6UUgcxYlr1UG31eJEiWpAJMTWU9FUgBspzoaBpGyU99CglGkdoas6JBOadXqsDsK0OfqcXt++/CcmhFrSeV2VKy62I+mUOtp4kUNUmtv4b6Rg+cjhr0DNxDsscGsSOlxTIjinj27xehfOKdi1Co8Y7DiCvI6+uX+x+P9Ytd/ymryeSgIveCNNrKygqd3oRAgCmTZFiq2MiMKrNssUkFYTbVUw7WUB30o6d/I66ceQPhQBAGkmSp1TE3Mwe9qUr+lOHxKwgTNTwNLsxTkXR0dLPD5ki+a3nNOlVeSjavkV0UKdaQK5BXuYqwOix48/xrdKhRGJxZTMzdxEJ4iHyoH/sOHkWtqx7nLr2NA0feo9BsYvEMVaKZSEiiny9icXKG9iKRtoTU7HmDvoEIHKQaGkUqG4LT24wDB+/DtRtD6OzohY1SXmaXyko1URwKGX7xJ5/qPf6tqhry+ddfIWI0tjYdT8QSapGyyWZR2z64PFbESTrtvCj5oDiJx21DKBSCjrlX6lAX6MXhMOWdhQ0uMI/SUHfue4ikrgyDy0YEWSS0aWF1GyAb1afLTE80So93AK2tXUhRyYQLUVy7dA5b5UaRxkDyyA7n+dYfMlYhXqH8Rf1P3GXdFdY/s+4o7z5FavEzRBSZbSWHkc6TybqpXEaVdJAli7Ko2VVbi0QqpUhewC9T4KpqaLmFHKK+sQ2D27bjW9/4Cpra2/HJz/4OZWII16+fQ523HsM3Rql6bKqwyYat2/AA4drlbsJ7HvgAhig9pVbYyM1zdCQqJJmKSI5RJIls7qjDwnwQGaKL1KjQEEmSyTjsVhfs/FfIxPHM0z/GanRJlYg8e/VtJFPrczAzxTU1JTKTIaFndNfWueC0kISWqsgWqmoov1QtIk700pMYh0MLSpX0dfT9u63k8e+p952HAop3HirQ3vnsX3/lT6Gt7TIedzYyPxdNiMRk50Oz2uJJZ9DAQB1fYW7SUGXIIpkai+zbyS8XafAKEYUHkdIM+XKWF6blRS2gt2sbRqcvw89Gxij3jDoejylKVbknfNx55/tx6vIJmOS4TC/EJFwfH8KGzgE6jkt1tjRPyVhppXQ6zyljFe9eh7z3Ts+r9+U7sjZFNtVdn6xMrkHkWUcNmYwsw8FsK49RZuRLzSqZVS7X2tjYRKYvQ/YmOhBJJT84NnoTO/ccgCw4vnDlEkZmL6LC1BmNp9luDTsohzxhoCJbc3R3YWPfAL75jf+OQDQEd2OJktIDt7uNqLOT6iKGFMlq0B9BIpyAjk2WOhv+tWUish5roSj5mgkNjRtIHMMkmjGsBhZRT/J+4+o5KqkEnHYiBIm/xaxHJBVAOcs0lUxgA48/d3OISDinZo/Ldlqyr203A+32fUd5vYKYcuXKkv/uFPKKBJ3UM3qXu737Ux7KMTYcajieS5RpJB/KhPNMPo4CSZOUDY4FEyimGE02suqyVK2RSTbERaoW2VOjTGKpYbrxOuuYZ9OE2DxW1uZIXpmKkuwgQrgsGaxraKZRA2j0NGB2YRbBpSAViRUREqVUIc7Ppkm4PkUPJqHlNcgFiDf/e2P5UzpcTZuXl9RTfUC9LQ+5UFkUVCqt7+cuk3nl++IkBqKhTOMX55EF3KJuZAq/oKRMIpbXxcdSsSiDIo/e3kH884//EkNDN9Ss9dHxy0TMRhqdqGdzIMD2FxnJLZucCKSHqUyqmJu8DK+thT5soBzPsG1ZVfA9GFqF216PSCSi1ttmKd89tS0o0Allq20rZXs0GVbnTlSWaQsNbERqo8GBNarCCp09TlLZ3taBTFSP+BoVXiqB5tYBNTlq1+ZdaNu8Fx+8+37KaCfs5E6P3vNBnl/Wmwgf+w+nEHsIFRCzyUBenIhlNVmU7cSSUi5Cbrv/paSSlj7PcZfbgVQ4S+PnkC2RSJJXlDMlpOMFONxspFOWDmlgsRlVzjIzt0mpAxkoUsv4cszBVCJyUJnlbaQDNbXUIkkVw3OxRZSvdjcdjxKyGEdDQx0dz64moJgYtXXONmzYuJ2NpJaXVqs+F2eQzLf+u0ox77z+vz/U+/wpFy2r0fUGvVIlOkVC/+PzsnZGPieOIJ+RVWdCVqUIihBWWYb4/IvPYGFlHhfOvkx0TGB6fAwS5jJGEada2zC4g2ohp0hwoSQdW6sitql5I1NTAIlcGCXyMT0lsKgvo03H74WJqAw2yli7jZyDfEzqobLX4XKS1JcNRCI7PvGRL7F9WsSo+lpb3HQwcUQbutv7EVgIYvfOI1hamiS3a0Vjqw+x3ARWwtOYnHsTgekI3vPIZ7GVUlg4xbo/iPHXcWJd4q8HmLwVTYewHJ7B2OIt1Nd10Q5SwIZN4rsKMVy11uPCI1KxJFx2L8qWKKplIkSqRkk82SHRTJ1ssjOaqccJFujv20AEKSKdD6OpqR2paBww5IgojEYmB9k/VdZ5SNWXVCqj0EYGydJ8NlCmGapEkmKSTmEgmshFenBo531s1PqqqncfCux+wVHUa/z5iw7z7uNdbiKvvft89+93uYl8TZYMqPigQ+d5Df6w1PSQveyjalfmi+dPKpUxPHIV0UgMNqfMpAb8K8tosDfCorGpVspaWXOdETCmGETM9aU006/s+R7G1h3bkNWmYLBTqbFjHG4qm3oTieOqOr+s3u/v3Yq2lh461Tw5g+zvZlbzUNO0t7FWqyYrOSn5K+RiC0sTOHjbIzyHFm1tPkwsv01+t8bUmUeyPAu3ZRDVZBlbDxxj6pYblSr78slr/k8/GRQiFqiMXj35t5hfvcz0SaMwUDTkLLLkURZjf/2rghgD9cdF0KxMxNYHqxhpUowsuppQG9iYHVa15M9kMUFr1BL65ZZTmSw7tT61na83NXSRtDkZNcyrXX2IETaleLsY2mGXBT8GVHmBGZJco96G2+68C31tWxEjq09nEuQ2aziymzlRL2tO3ulsXoz6wQ5X/3hR8prw53c7Xt77RQf4P72mfsqx5Hc5xjsPIaaRWATPvfAEXjrxc9yauIapqVn09PXi1o3ryNN4K3MLjHgz2xklD7Eji4yCdnEAyfmwlhkUOdgcPsTTy7QVWRNJVyAYQZnSXkeSnktI+QVZiU+uk10fbBJ1oaNiml+YRK3Xg8HtvVREGviXVtHS3s2UEcGcf4xppYK77viQuvEmNp2YukzlMw6rnbyNaJzJFNU6H5NRh9/74j/DbXNTHTKcCBLyVJes7LgeGMHAtLq9H2YwzMyP0QmLsNf2wVrNYWjyVQoGG3zOBvzdX9AxzA7t8XKqQBKpU9P5tMyRUT/1N3OyjCcY6+gGZL86SkqZPJvJkRnLv2qBZMhDxZFFJBBBDXX13oMPYOT6ZUJgEhrCYwmyUr2MBh9RQu3V5VbHn5oaRWfPdtycPk95VYXbWI9aZxPq69vXe+1d51AP+f3dpzz4UxzkXUfhz3edRx7//rf8ZHTK/RE1kKM+s34MWZsqv5+9dBrXbp7F5QunGQgBbCKJzGQL0Fn/o7Z4Kp1GT3sfktkU9Iw2l9uDXDWtxiAkEhNhqexL8k0ulstU0NzYh3SMopyqx0LFYYBR7fmeCCVgcThpvwwstK3cLijKHZ5KmgEUIxrEeTzyNU8bkbsWS8sL6N/ci7dOP4t4bg4J8rF0iqnLalGbBy9Oh4k8ZWxiCpaFTONj4zi4j6hLWBBkVJv9y/Uq0/F/dJQclZIMS1y4+BSC8RVV86SjZRBDYydVn/V37mSKt+Gbf/kVymMe1FJrRxPZuazvjPFC5UAVbRmxLIlOUFKMhaSJ8cJUQHqCeIjwmZMqvnI3UguPtwkJSqnllRGy9YRClQiRQAiO7OepKt1G4ljzk9gyr9o8Bty4eRm11loEF+P449/5J2zcdISphjyH35EuljxZ4lNp8P/t93ef7HfV4QKRqJI/KEcQqJQKM+vHkM6TvQJkuwlZHC0uUeRnZlcX4fcvwaZ3oqd7AG5PHYpUUB//2Ofo6JR/5BEaRqJBr8XMzDxloxZ1vWbMT46ho3ET/9YgHaT0LDKLaq2w6Bz4r1/8DsKrski7iI7WfiTXaLMU81Beh1p3A9unR3f/IOqburFjx2FYKVkbPP0okXCmpCxjlkHSPIjJ6QUcO/opFGNWHDv4YdTVtqGreyslqpXcpYj5ObaHiOwg2UzGckChFVt2vleN+Mropsx3EdvIQ4Jk/Zf12icyaXvHtveqGeRtjduIahU6mx46s0uRXBmQk4d2YEPrcbkBlkyllTFFoomxteQIWhNf4H8iz2T7ax09upiT1ViUr/Q++U5TeytJ0AIlIBuUz6CsLSBfyqCjuR4Z2TGwkkImInWjZDykBGetBm46xLZNR9X9CrfTDLOnC9fGzmJm4jL6erepzlNezv+EGKqC8HKhJJLSRnldfqhoeOenVPhbRwRxrXffWH8IjMo/udkni6u/8e2/RDaVxNT4LXSQrK2uLBDuMwwAD5544h+JdlXU1tZRnaXV5rcZ5n2p6J+iUevdnequa40zgWy4qFbH6Si9RRruO/ogzr91gsfKqw39Z0ZGEI2GKYlb8enf+ENcv/wm+ga9qHEb8bnP/i8cufsRtQ/LjcsXUOdoQUNnP6ZHziBPSaqnzE4XGYYGE9ZWkvjwp76EQwfuU5v5zi0u0nFTaOofwEc//Me4/95Hsblvi7KJlKcUbiZ4oUxFw0WZhuROuYwjzs6PYHruIhbnxpCpZrASWCDql+Ey2ZCgnbvbBvEPf0HyWa4pH5dJOpKvZIGwqASpgaWh57V3dSNKGSXdUGAny2i0kxJJxgMMzKdSKzNfzSrlUVdfh9pO5mE6x4beLizMxGkwkigriRrlo5RO5oHR2dmC5vY6ZIt2uqUFjU0das2o1A/V0hjdXYxGuWWfJXEj7IUIodl0kp9haPJKRX7+Ip+Q6FAjd/y5Pn1Nu24SBafrDiRBs35/QEMFlSNML2Po5nWMTV/ExPhVcoIZ1FJpBUJzRMMQHv+lL6KrfxP0lHJtnb3Y1L+NHRxFKSOr7mtw5D3vwQyNGw3Ihv9WBlMag4cGMDM5g7vv+Sh2bd1PI+eYVk8Tkqt43yd+A5evPasQIp7OIba2BIPFi4snX0CNzYP3PvgA3D49UsF5teSwlilneuwKrFQsLc1ueOssqGOHicPVd27E3tsfJAovI7M2g/6td7AtQ3juWZJJcoiffP9fcPvRB0j814m72EhKK9XQxsPzw+RSb1A0VNkWB2V9BNYaLWobNiCaCiKfXUB7y058+2++Bm1Dvfe4wyUVgE1MxUl0dzZheT5CHa2jpGLuYweJ3hdpJfMLcyp6xcjsV70BNotFraJiokNwJaw6ZXZhGRprEU6dG8HIGk9YgstXS7KqhYHyS6Tqrq2EUur6kl7GHooYGj2Pw3tuI1n1qeNnsxnVicIMhCnL7f01QrzUsJA1q7JLkKiJ50/9GM+9/Oe4PPY8zl16Cmev/JycYAc7TIq8ileITFt/qL+JfJ09PXjp9Z8guDynanRVyKGq7HTySuwe3IjvfufvmHNL6vynTv0cBw/do6Y8imTN6uMYnziF8GIOTq0TuVIMdrsVVKMwG0nKa7K4//5fxhtPfgehZAL7Dx/GOfKEpeVZynw3SWQI7e1bqTIehs/VhJHz38Oi/zz8iyFykG4cuu8TSMXTuPOu92N1YQizo1fogAmMX3+NznKW6BZFnjK4y9eMlcUZzE0NUeo6UAgliQYBfPmPvgYTU6Jg5ru8S6To4tIQzt78Ido9m5DIhhR/tPJzE7T76sokZBcpWTe8Z8+j+Kev/Rm0NovuuGwRaaLMiTFfyXK3bIL5ix2olU4w5EmuyjCx85NMKVWSJikMoisxl9MLM5Sj5GU0epF/l5CLy7ZJNbATmkQOygorn68FiZQfD979GI+lxerSEg4eeACXblxW7Fk2Z/vAex5HHS82KdXpeEBJCymSMjXKSYeU8pBSB1xKF8jWTiXC1JOv/gBDV56i9CXNTbJdaQ3iJNAjc2/D7a2j4YXM0jziyLSUFJgV1Pjzb/4K/BOL2D4wQI5hRiASxNED+xAM+1HnalNT8m/dvKKKtj/6yOP47rf+Btl4AvZ3SGlgOYIs06M4lIxK9u5sg83dvF6wneh26cwZZPj5j33uj3htGUbjApKU9H46Yl1LHz782BfIS4wYHfk+pkaHkIpooKeiePCx38DwtVfwgU9/kZ/rwc799+KeYx/CjsMP4R7absPgHdh14C4E/HO47b4PMs0WcfsDn8YA00iQ8rl72z5s7t4onqAc4t2HjBqHYkuYJen3ByaRS6aZPmI498ZbDFqNKtCSyqSQJkGeWrqEi69fg3brgfrj+SwjtEh1IXMyK4RLvY5kk+SLBzVYdCRmUvjVqMY3ZIhcZ6zSEAYUqd9Frorxc/y+lhfb1tOJIn/XWfSUe2F1r2LLjj2MvhIO3XE/bs0sMU0lKYEjuP/BT2Fk5Cpu27EP7Rv2qJnlWolgkjdJaelkkmi13p5kPMLfrZSPNpTJg9YSIbz5xvepciwoxiXFtakKvjJ6J4VTrl8/g33b71aV8MRRJZVIsbc//ZtfQtwfQZe7hcqgiAlGS5nsvoFOaTV4qRAiqjRCe0c7Dt1GWb15N+XdVfKmAlXXMYTis1iaC8DjdqittyRF6kk+q8ksYvNrmLw+xrQzg0/8zh9hYx/JHSX9hbfeYDqV3ZbsuOvYI4iHb+DEq9/A4kQQFrbbRBJZoVoZOvcCAotDMnsKvT2b8L1//XsYnB6cO/uCKpc0PXsTLz3zj+zQl/Dicz/k35cwfO4MJidPwdOwPkG7qamHXEJGWhgJJNwiRyTJnjr3A8zPT8Jsb0Nf4yDT3iTfYnoWWi9TMomYUtVQq6d0PTsD7Yceefx4SuYUkpxs3LwNCW0Ga7IZS52XkcjEwByZSmfohHpyexJQMtV0PK+GnmvrLdT4CUJ/Wc0yKjPXJuJJ9A1sJbqskZiRaDba4SDBbKrbhDUqgVIhir/96tPYu/d+Ejkvtm7ZgxpzFf/2wteoiM7C4+inoc1wOmksXls6GYdD5lLQ63PlBB1imXJxiY4cwgRzq8CoEGPhRwkaX6YbLi+EsG3bbTxuhohVz2szkKekcXXsHIbOn+K1GNU8BV2xBo2yE1CG5zA5MEpitqF7A52I3IgOGVydxtVLL5IwU0473Kixp+FtLKi70DKDzWl1CLtDlk4huwa52u2o77UpNIvGZ2BiB73y4vdQYxL1VlbT9tbWxhELrKDJuQFTC6NorPchHJtgXk6hRa1LaUV8ZRVXLpxkH9Qx0PrUKOvIpRdw69pJXkcIOn0RPX1mtHU4iIwGrPrDMNkzaGwZgD8UREdDP0OVTiG+wd/mlyZQrBrQ3rmZ8KxBhopkZvIySnkjUZ39VzYxPZdgMFbQUNeKi2/dZJC7csftZOANjf1wNRhhpCQq0pMCswFImWeX16OgSNKK7C+WoOwUriFcUBbbShRIVV5HbQU9G/swPeNXqSG4mKF36skLopSxS1hcHoPP24cV/wKZr0wIboPsTBhNJ3DiyjeQS18jUS1iacKP7o5dlJc17BwLomshBOJ+XL34c4zNPI/rE69glMRseuoa4beAmelZZGJ05uUg8zfzL9OQqBhZJReNT+DqyLO4MnKOna3HqWdfhUYVYckjR0VlJirJgFRXS5saW5CtvGQjXakNLnXBMlRe3oZWmGxFdf8nnOAx+b3ujXUk5j6MXgmogqolbQlapxbR8BpcTD9SadDNFHPt0lXm7RWmRyIhz+9w26kOCthPaVmohtUQep6oyxzMpwEDmzdh88A2dHV0oLnRw2s8Rd70b0zVN2BxZmkz2SKzgKYWM9MIUZrydnxsmWgspTVNkN21fe09aPV1Kefm/xR6JxJR2KxOBkEPxm6dweXzLzOwpSY6U0qmgpA/CZ2BqFesYi0YxMzYCrSbd7UczyYKsDE9RJJWbN64DbPT1wl3UhZIiFuZxEruKlqJHHF6qFQQTsNaK9swklxYC7BbbOyUAuKEfrfPxqiI83s1NJITOhPhyWhjXiuykVH88id/F9t2HcPC6gzh34PRxZs4SwIm3KKY18BldZEMDbFjeGEmLWbXLiFH7nPt+lu8GDAfk4xWzexcLWJk1YWYhqSwoAiwlnosXy3A3Sx1z6uQoieJaJYpMI6nv/4MbMkwam12kuM52DwWoleFqVLW6cbUwFGaikHyc5WBkcqSU9iMStYu+BcxsziN1WCYzk25qeM11dgQnU0S1aowN2jpQLVwGXxq5ySYKZ0pz+8mN0iVJ1QqXlpMoqm1BoN9u3Ft+C0MXb9JguzBzu39kE3xnLZGzM0Ok4xnGbnA2xefRL2vlagVRZL2nBxew+pcVo20xkMyP0SDQCBFFE7C6jBQrXjR0LYJpVQWvsZ2pYAEyTUaMxHbA5fDg4mZU7hw7hn2TIHEXUdpS55EVJFpFuUyiTV5SoFBtTS9Bu2eA/bjBjP5RSyC5dkFnH3pFTR3uxFhY1x2h7oJlYhn0NFRB4OHsDUfxJadPZRjcebXEsx8P6JuwNHIdg2llQ/uOooUnlB2/Iutkb0T7mTxS2Onhfo5gKXcNG4On6A89GMh+Br8qzLMayC5Y7SyQ6s5I1aCw7g28XNG/STWpgPkLAYEKnMke+x0AWYaML5WhNdsQ4u9Fltau5gyKuQIeaakPI2rQzomBetBQ2bxRw89hg8/8gDu3L8LeV7PSiFBjkEjEwGtdJaJmWWiQgZNjQ51x1U2Coyl5BplBDeHcGoNzc0u2LwE5yLln6GMwEwauwbacHRgM3o9dZgrykRnLRroCGBKHpm8SsIZxPDVFaITiKq1DJplkvw8ZbDYqYRYcglmqxaZ6jL6WvbixtA5LPvHKNWpcEqyi1MBew7uVjPfJUDDJNcyDF4qCWcy4o59d9Gxo6ocdbWawOrqJOrpIFJuKkllJ/XR5xeu4+fP/imDuo88pAUapo58Lq1GZOUutGG90Jka4JRCtvOTQWgT8dxxOXk0kWMEhLGZcGexMLqZRipZqcVERaBPYueOQXY0L6jFicF6au9mDz6woQNHNuykd2bZgVJvvII4OYbNZecJbKrMYoWviUxs7jSx0w1o6ZcaVtTMTCFlzQTGx68gEkyxU0rw0HOl1KOUO6xkLFhNRtXPXBQ0XBzNrbIHmAHOppIyELUj2uyNKIWopoIZmHjOTd3dhGlyABkJU8N/VWxxN6KDznPqxEnMjU+huaMR14lYuWKe/MTAdLSEibFZ6JgCN7e0IJimEqsy2piPb96YhL1ei5UlogoRJLHIcwezjFAz4nMV1FGdSYnJLe1dGNLshH/X7+A3b9tNUvg8ui2NmKRjdHY30iks0DFV8rB04DKJ4Ipa0yv1xZaXl9DS1oTkYgxFA+2TN2FwwwYGTpidJ5wmrSZmW5gOZklYI0RBT61NdWImFYXX00vyakM6UIbH2oLJm0/g4sXnMTPzOm5cewnPPvnPRNQCU/EIxm+dJggEESUSSeVFaIsk6DJ5yc5+qqihgelbTCVf+ofu492bbdjbN4BNzSRsViNmGB3bDjixMlWmY/BkbhfZeJTRn0Y6mMTd2/ZgMedB2tiN0bkonGUHHtvQiecvL1HOkhGbi9h1uIc8gyjRb4LTQwLq1aCtuZYpw8ScmFKTZ2SGUjbLziGzl1VrUgbRaLMw39uQZYqopNkR4TTzo4NGpCyOUjKz86LhKBpbzdCkDfCPBfDrjz6KB+5/L27bfwiB+TnMRcPI1hCCaVAr+UIto2ZLayeaPA1ooeO0tDTiO6+/omDT7tNgenSF3KSIO/rb0MTrj8tiH3KHl154A95yEp6eLugLWlw+NY7liSgO1TXQofSwltlGtvXYvn1oJhocbnEgeuUMNITtP84dxO3227FqnMQPf3IDTQYP8qK2LPRXoquk7xqNhZBeUONEhoAGx7bchcvDIySXVcxQAORTFUghWXJFrC5nMXVjCXaPGbVOIhY5hGzVlQ4XYaSaONLfgg6i8oI/RMriURvd1DYcxp7DH8Hq4nUsRgL8TpYKrEqltU/N/8hQdJTJo7SCIOSMqtqwrozJkVVo97+n9rhMt6yfHcBZsnk/UWJqdAKffvzzOHdlGgY6hsmoZS52Y8ueZuwhpA+PBXGopxsDTV5Ksl6mgyDePn8ad2xphc/MNMQcbHV+HJau38aW/gcIbyOM3Ahs5nq4jLVIUEOb7Lywag7+uTTyRIs4CaTVYVfV+6r04kSSqboiUpgdFY+RSRPyzEQA6ypzcolGZcqJmhAcX4PP7WP0GIgNeeZTO67M3CD/kJFXE7mRmQ6YhDNdQiKTV0PU56eHcXVqjrK7AovLRsfUYOvAbjQ4XFgRAcfOu/uuB/D0T19R6W15dgX3792Clq0tcPkLONhqRxAkkp/5rtpG0927A5HWfRi0ZHHXnj7UlxIoPX8dhXIEb6cCOHP1Fr7wyAFMrzC1rtZgaSqNpQXKe6armWEqInKN8EoR2zqa8aM3blA26mF3m9EiW3y2EzmJJHIn2kBn3EuCandr4Ws2w+Olmlgu4PN3b4OPadTM/K3LRPEc++2L//O72LptF9rIN6amxqg0I1i4EUWdtQGHe/vxsbsOoUTE+r3PfBIDdUxDPPaO7jbsHdiEp184Q/J50HI8m3WgNFnCLX+aEV/Fxtt1aLBuopdZUSOjZPSkX/rgEWR144gORxHK6Jg+8iR2bMSJU9jS14+lWBaFtXkydKD3vm44MYmPUqkYkzdwfvUkeQEfozpYpleRZFQm4zl6do7wVUM0McNICenyrt+qjpP5lwpVXLk+T7QwsU30ZqKQFKM3WJgLS5SE5Tw667eiiWjzwyefxw9/9gx+8PSLuPDSy9C0EeFyGcIr5VhCtvomS0gV0e5yqKo5zy2egVG258xV0NhlxdaOI/ivf/wN7H3PI+jt2oKth3bhuz/5PnKafSSAXnziw4fVTbIGiw+fOPAAzp6awNsdR+HcfR9WA6to2LoXbw7PYo+zgGxwBTm/TLBpwYhjCn/wre+hv6cD94ZL2P7Y51CgpO5plvWldOpgHP0mInLbdvzBnR/AKxcv4cHf+DKJIgNutYpPdO/CreUo7HVN+PwX/gC3Ll7AV/7kX3HvnQ9h05ZDGLowhzs2t0FTKjMVJ7ASSjEFddMJ5mAmsR+/dAJpInGHxojTL7+BI/c9gNYd++gwd+K7Tz+FifkQgrdW0XfvLyP4wgsMJhcSJKZvvn1Z1q42Hw+sJCh7sji6tQ9r7LCG9goKJHkXz+VgLMtkWeY91yobOYvoeAYLyykskhfsbG8gy+4mD4hgY28rhg0DuO1zfwX/5EkYggnc4erHP914E1VK3RpKoV/edgCDW7ZjKL6KbCWHfMxMBlPDi8qTSOlVDa9m91bMnGJHBrSwaS1Yoi5vYd6X1WhuQnQqVUMEq1B7WwnnDgzUNyDF1HJ421ZVjMRkMiPlZN6eSlBZsIOI3e+/7Rju3LsL08OjqljrZz/8BXT3HVVT/+/Y/gEMDO5FYmZcjezWtXerZZV/9Fu/jYNtVezdt405exTxaBwR8qeCo4pXRoegue2TcHd0oqSxq1KT76nTYOLsWXjIx0YvnsTAvdvwh098E6PzUfzhFz+ImjzJ6uoinjo3hJqGJjx6/xEUxodhpe53bjsIT9aAnj1b+flr6s5nw1tXFHL3dvXCxM7OJ2O4cOEM7t1/L5LROQRTCV5bDRopOS9evYlN/b0Ix5LYMNAPj6mCsWCE9KqALo9Pqakq7VLX10G0WoDsjtkdr2A2uwZ7UztGZuYxOzOKs/NrjF4ThodvQtvd3XTc2lzFxKgWC9MzeO/BrQhprfCbrRh54xLzmUygLagp64PbdyHJdDM6tYxH9nXj5bNXMNDVoUonl4o5/Kz79zFF1ntbMYXPTtegYWUevn2ddLItJEtbcOnAJxCau4U2Zx+2dt2B9xy8A/2Dd8CLLqagLrR2bMKp56/iYKMBd2/tQm+9A3HyjC0H9qM+UcF2Vyc6u3bRTa3o23gfzOzAlbUV7GhrQHt9O7pam9C4qR05swmbeg34xhf/gTyiBo8cu1vNoWzp6EA9uUaJv3s7+nGkux2bO5owTTk6+uKP4esahM7sJMN3Yf7My3C6bTi0tR+P3nOMKm2NDpyiGiggQFVzYONG3Bs4iVdSXuQMFuUcAy4XJi6/hvuS9ahN65Ait2ulPA2Z2vE2JfKF8VnU2c0Ir4VhrqsgcOY0zEfej2gogILViuvTo0yjGgwWmHizBYwPtCJu0zCVLcIfiqG1y4Hv/vO3EdYHoLUtomyMQj8vBF9W6RgQnJ2GjeQ1W1ODm9EkBg+bkK3OARY/PO1ZKroEfE1xVPQzyNZH0dLL4KtLkVdE4Go3oH3AgI6mKk68PgrtXR/eeNxub8L+rQ+gq28bJVEFzUbmei2jAxkUw3QKqeVd1SBRXUSFUrR1mxtxGshRJNFMZVDrcSBGQnnRdRuyORN2GZew+colTEyMIFQ0orBzACda7sHFxQz6th9B4+Io2uqp0RepOsyyGGmJF0pZS0V0+Y038BC1fR3lZllrxPTMGNr3uqBpLCPvy6BsD5Mw5kCz4tUTk9hXb0OQLHstuIoIOYR+lxGtbUSJbR8meZ6Fu9mH2TleuMejKvdqZCdEixfJZBiBxQlYeKTr068rafvW2bcx71/A1q17eG1LmJ6Yxt0H9yK0sozurh7s2b0bZ8+cwmyAMi+yjFpK1ntMi1h860XsI9dqkOKv6TiuvXYCLZ+8HdsWy3i1NAWklnHz7Qv49fsP4IEdPZicnMLzr17D/YPNeOX6hFrCMDYzjMWlBcyMTVLOk2gWkphemGeqCuPghiaiGJWaXo+PPbwNTl8NshaSdiLnwrVJzK2VYKEcXiECoiTFbXI4ObaAtt21KOoob2VKUA3TTUE2xJOqBbJtd0kNMJb5r0ZPzmargYUgAErnE8+MQHvbe/uPa/lVY4UnL+uwyINrjCQ2Nje6G+3U222UkzE1WXbX1p1UFu3ortuE3v5NGL52DfNL88iGlrF7207caj6CYLKKN/70V3HPr70P7uFJ5O7oQdbM1zLt8CVS2HPqWfTrnEgO7sB2nIDZvQ3+3BiJZYkEiKkkKnu629DV1kzSKXWxmoBGqS2uh97IhpONXzlvwKnXIlhdiuD+/T0okJOsBEiId23C33zzJPbs2oIuayvOsX2bDxykWRy4ODKNaDqHQEqLS6dfw41XnyKvKeOt8xexo74RB7duIQkz4XtPPosLbz5HfUxFoyPPGRqlcmL+XlpEkalpYnoBgXQBB1rrcd/Bnaiv88AUD+Bnzz+L7loHXnnp59iZ16H16B6svPwa7IlWfPPNV+gUd/KQOeSSBbiZ/zf1NOKJGyTAVNUJtl/uKMsaX7m1LluNyZ3oRqcZn7tjM2pJqucYZEtZOn1rBzlJJ8w1XjgMbti7GtGY00HDNLhtoAMROpm3pR6vnB/Bsb6NsDRYmR5oO3I4uXUgi8eMMiVTb+bTCik0YyJPM1K2W4h8Rqb0F5+6Bu2fffG3jm9pv5N6O4vxa1dokJjKZ5kYecRSHG5nvRpHzxMZBvvqcfvdW9He4UCtr4xttw8iOxbC3sENcFBybbDdxJfuNuMznzgCD52qOHwVEcKhhWlmb2kaz3e/F/6ffw9+yqxvfPXL+NsfnsBbpy6iqbFFDTubtSa0uOsRHx3F1evTaq5lS5sXy1QpOjpEMFzBE/8yj/mJJVW3Q1tTRDCaxkfuOYrOlla09Xbh+bfGcWUij4WVMDq8ZPQ02NlzZzE5eoma/hJ5xTwWh8/iUx94AJ3NrTh9+jT8y4tYmLgF2aF6nGpleGYRO5iSDvQM4MCOvejZsBkvnTiJWCRG561icWEFx/YMIORfUfvIN/ucePnSddjbN+LS8BhKlOCH79yPqxcnUDi2F99/8gl8RPZYZcf7fC5s6GpDUkYYwwlYSNZdMg+GgitHKRYn6skkKNltajNldWh2HCNzfhzbsQnXZpdQbk1iObqCcDKKGB2tWnVg7tvPYokk+OaNEXjbm7F5Sz/+QFOLfSUv4l17YNZ3w21qg7umgQjpJW+0QfbD19CmhpJGVVOUG4I1BAY573NPknw6t0SPX154C7cuE8pGZml8wvJaHDfZOcsLyxgZHoLZoIWrtoqP/sZDBN48rFIngs5io7rYducumMOMcm8T4hpG9Mw0PDtllpIeueZ+BCcW4PC14IShD1OoQ9PwSbz+6o94zLLoFBRTUYSDURy99yHk04R7ZztWbpyD1+aEzW2E7eAxRuVOQmUP/v7vTmOVJEluKut1UpA+jpGxEThsFtx5+xGgxoqfnr7BfAuS4yU0DQ4QWU5gfnaK3EB2as7g2s0hNJJD1FmsOD8yjt7ePgw0ujEw0EeHb8a1qzewb0OXmlNSqzchTEk3zw6579A+bOzswltXrqKhqR47ervhcdWin4j6o1M38LPXT+HS2ZNIxSMIG0k0ea6TJM6yTeYq09xtGzoxNj+Dcr5A3qbD6MIS1qIRHOx1Y1d3K3Z3teDQll7cs28r6p0WXLh+C031bnzi7juwb89OZFNxLK9G0binkbaowmwsYUuyBsdemsMibVyzia/b7Ght8WHbTAZ1IQqfSgVduRraI4JrullQB/KfHlpDHXT6Jpg1HUSNHug17USMLsrdTth0Xfjxj36Cmk/+t21VsjGc+8kSL4oEhQYzayvU1HXYOtiPN4bnmbOi+PLv3IOegxtkngvyMvOHZElWlkj1OmOR+v/kAq4Qru/e3AfLQ+3Q5bW48E8XMD05gq0H+/AHlfuQdbXiwI9/A5l4ip0Uwd6NPRjobMWNqUU8PTuHQoQXQY/VlovYmg2jkcRwzMa2UZbJlhl2NyMttb7ox+H00TnpAfxsKrmGZ//qD/G3P3kTZ2+Oo7Gxmbl1GQatHQt0HKI0Sjkp8pJDa3sb2lqa8NZbZ5HOZFCqVtnBDvzxR+6GuZqFrOn44flpfODoVjjoGFLnYnVmSQ2Ty9LGb756AhvbG7GlpQ7JEBVIqoCfnDyLIwPNePzRh/D6jWnMryWpcGTfMzUDle32oRFZHKNzNHnMJJYZvHBlHHUeJxYXV5WcbmYb3hyZQR8j/si2AdgoM1em5+DUy9B+DrLz0/fIGz735YfUPig1uTQe+9kipsomuNYC+GlDCa0D3dg5Q0K6mFVK0Gu1QHaWlO0kZgY1eNLnJ9HUqUFFSSlVEtwGez/q3XuRU3EqTqTFIw8/DO2WXU3H09TY09cCjKoyDrc78fsfvhcHd29Di8+jbvCcpfd+/FfuhZQ50tBAiWychyjCSJIqO/xoiYfXbixi/sIV3P47dwMGRtrFOMauDePR4x/GD96+zsYu4RHfJAyJAkyFOLwOyicbs2c6ggqNEss71GRWkaW1dV5sokRrbGvBj1+7SpKnxT1be+Ckk0yvhpUkFdQ4duwovvxHX8TNm2NUSpM4dXUMDS3NOHfqGYRpcDdlmezJ1mLXq3x9dPsGDI3PqHmfBV7H9q5mOmcnFZcJi0xJ+dUQzkz64evYg8c7HgE8lHQzt2BnsJT47++feZnSdiMWsxqEjD4cufN+RGdv4UCnFw/uHERjUwO+9sSLiMSi6oaUkZ3a0t7FztDD6qnH5fPn1TB3Ml9klFbg9boxtiK3vct4+OhBFNJpuBlwx247pO72ytqRXDKLTDGPixMzaGxuQ3PPflXjozNhRMuNebxNyRw6ex6dJifStPM00aO7wYtWTy00tGc4GKATZdGQs8Kz5R5Ya7ej3b0DrY5taPbuI3q1ET2MyqYW2V3RqMe//usPUPPob/ZXdVUzTjwxhUazBr903x547FLLygybywtfXS0+dfzv8Zsfpqw029FN4pPIBeC4tx5WvQ/p5SJWhgL48c/ewJa6NB766m8wOpvwb3/yTUbrNB7/jd/Ev702jPfetZestxHnzp7C6NvPUWLaVR0J2S/VbHfhEmFyc3MDdCSYeXZ6VWOD12mHlefqI2zLpvehWBqPf+0nKFf1sDlsSISXlHzUGqyo9bbBbJU91rLU6tdx19ZOuL1e3MEOW1gJoNFFSUlH9vHnn/zrs+ikArprsBH13npK2iq+eXEKH9nkxea+z+DM37yA7HsbsWGjEzdPvkAOsoA05fpi0Yyegc2QgvpXmWJbaYsBnwMTbz6DBpsOb82GcHM1jSyVic1soPzuQpbHlptFspb2fdvamNMLGOxvosTPqXmyFUZ+oVhBO1XPKDmeLPJy2MyqBMVyqoj5qQXs238Qo7euo/P2D2F45Ca1YhIxBoMvU4SprhMfoGqs3Bgm2rSi0NCJvGzMN3wR5UgUQaZCmfFW39yIxMZa/MtgSFUdUnXLZEievCJPm8kKQ0ONXU0E/+SjX4P20H0Dx7NrRqzNrmL3YCvO3liAriKDXD148dXT6G+vh8Nug5Ws1UCSIrUsKjAhP13B8pkF3HrzMm5du4mZ+Co+fvxhwlQZ//APP8HTL99E0e7DJJVDIhqmM5FZzy0wDdj4feClV97C6uIKNvR349ZqEgPNTpKgFJx0znaHEa5YGIaZm5ijJC7l0xhjqnHbjJhaiSCSq2BTK0lcqwf37hoksjmwtLqKGqMLBRpaU87j5mJQ3cT7yIN34ebwBLbwPG9cvKaUSyeRRyTn/EqIV1Kg3ON5aaxN/Z34yiuvILPdBVd9E3703PNYztYgbW2Ao7EXD33ocRy685iabX395nUM37iKO469B9fPn8OO/i5cn/WzXW58aP9GbG2S+xUJzCz7MdjbgY4mpj4imNbuQVVngWXjRsyHk8j75zA0NY+FmQmML6zi5OUbyEZlk0AbMiGmdqLNjrvvRsPGPYjlcvj6P34T6Wgcq4kEhiMhDAUXkaaqOVbrhM7uRlXkOFNlTXM3imPXkZOV/xXZ360GVqql6/10UqYT6hOmuirK2nXHLZazzAFphFMBnHh2DNodB33HNYY005AF+zp68N69O+C0m7F7z346hRdOerDXoSP7lyFs2Wo7img4jGtXLlPCzWN0fgFBBBCxONHZJtso5fH9f7oGF712ZnKc8mmJHabDFKH+8ulXMUMiuG/zIJbnJmA3aPgdH7QkVv5KjSqrkGeTZf9RWUZXJUKMp/M4uns3qYQGHR2taNGX8eylIfzGfTtxsJ/QSljd3NmMKhHlyqRUv4lhY6MLD+3swa984B4SrCq8zNfCTe7du5dko4RZIoiVsNnls+POO+6EiyS6tc6GEEnYS1evqUq+chug1uOhKupUheK9JKy7duyG1+fFwty8SgOvv/oqfuvDD+POXRsxfPJ1ZlA9zC52KFPC9HIQWzb0qHnribxU5JGpkzE+Q4iRmGaCa7DoKpiZGMOUP0ZOUlZ8LcnPeelA56/eUrP1GdDYtOcwbDz/f/2T/45P372bzgL2RxR52kwC7TzV0ZDZiC622bPqh2l6HOlbN1TVnxiPZ7PqGdBa6GnvsT5ylqrcuDQgRUqQzERp6zJ5S5IBSzWk1eH1n41Ce/eDvcelRkNdcy1yMVmjuYIJyrFSxI94Acz7aTx9fghLK8tYC67g8sgkro1OKcMthmJIGVM49vgg3n59Hsfu7ceyv4jRK0HYSC6/+tn34a49m5GiZBydnIGNaSKyFsNRytVPEAmOmZ3YuFrEHr2HZKcOHW3N2LllE6UVSMx6EbY1Ql8Ik9ROUo7WMd8v4uuvXlU1LgbaGtSdwUS2iDiRocVjRyKyhgl/iOQvgnt29qEcozrIM7KmZhANxOBPBhnt5Dgbt+HG6TOoo7EvXrsBC8mfy9qL15YjyDBaP3L//XjIvQFHHX0Yp+FkZ8ZPObbDw1zvoKz2ufRYXFlDlPb42HvoWHV1+MfvPMVUWIuGOge2D25DUuY6WGoxzlQpdUUSyRw7IaPWrWbovDqm6vlgDPW+WqokMxwWPZq8LriNNVgOJnH43mPY2b+J0rWIvq3bYLWbcOHkG/jByYsYJ9IZmDalQIvU75S5GlWjBf+2MofG7g546fgytnMquAxduYR6h1vxN9lydLKvhuqxSIQoqD4U+DZRput1RnXLXYTlq0/TMQ7d031cyiXJtP8iJVByLsGDVShbHGT2BQIt32tz4ezpGZwf9WMpklab/M+QkTu6gbs/vAVaco/lyTBcPj2KiRq4CyZ84PA26Ms52EwabGwhiaVG39tbj03NXmyo34ZixwY4NlIyrSVIRrM4X4zj3MIcQsEgzxFnx/cR2Mr4wYnzcMjqdasJZ6kO3h5dUYTyi48do5ZPkKyZ0Mlj+hcXsUj2PrESJoGt4uLYLGrZgXN0lC6Sw4FuymnZi0xrwqGDvbh6PYfLty7BSQ41QgTs7O+HfosVO0m+Sokg00cCLxeJfN4aErIsAsYYJpYv4uLZN5Us3bOpH1UqnTpZV8Mcnj7yKVxby8MVpny2O8m/KlhM5djJEWTzFWRzGdgsJkVIV8IJSGlrqZtx4uoUCXwRHQ4pFBfFPJ0zRfv3tNWricBbdu3B9aFLqhrQ02eG1Cw1qSUmJaPsdoeqay4qQ7a6svHvl2cWYOtoxCGeZ4iEX3aJbaTjiOKQLbjWGmoQku3ARH/U0K4yJ6OqVfNEZMK2mfzt5WdHoL3v0Z3H7TonzIRvbcECV8cOZAILMDvJUM16eBhVrR4fTD17obN1wSIF4quraBqoYNehduYpDZ768STuf6CLpLOC3FU/tm8YxLNvnINs8FrmcYcJ8QNNdVgNp5FmJKYJ/wODjJJj9+I5bwBhfQFPFetRU1iFyaZBKVXCN95ewQI5yCIhd3jJj2l/AId3bMaN5SxRIomm2hLG5phrKQ3D0SBuBTL4+eUpFEnazL567N97AB29vWi5nWlIm8flYgToqkN1gw9vxdZg2ulA272bUN5EEr21BavuAipGtr/PiahHh0SdEc1ULBZyGX2LAylPCdf807jI57K7DH9DBu1HNhE9alGgEugyZ3F6qYTY2g2ssnNXQlE1A2tqOaQQzUxyJ3vVZwoFZPIFqr08vK0d7KAqfv9DR+koASyR94TpTDL3tHX/e9Hd1InLN84jnAjh6bcuYHhiGv5ASDlCic4jFflkTYvU3hBCWSzk+DrQzEDz37iJQEnDANeijX0oM9EEFdDZhFFdjMgps8f5LGvJ7WzQETXFB2S968vP3ETN17/1ierkrAM3bqbw+UcGUbFKjvkpmmqSaK9vQX1jA26OjuFTf/zn+NO//RnG50rQa0n+tgyBnJQxbcHP/+UiPvnre6gIyrCmDHCn3OjxNeD62JjS6p29/fjHp59HLJKhgmjAbb0N2PmrX8aF5Fny66CajZ7MJlRJabtFB4ejlkbUoXEiinqS2SIR6QdPncTVhSzzakGVqNbSie4+ugFaqe9lt6C2nenI5YGLSsdttcNFqE7nU4xW5nfm6hqZSS4r1ZlrZX9zLbmG1PMQ0SALmKTTNCRjmXJGwamWBjMbCK8yCMKnTKdL0vByx1aKsZK6kLPlmXoj+HDjPjRSwv71M29iZHoEvXSSUqagapm5SQRfPD2M+vp6ptk1VSP0v/3Xr+Lfnv4JgnT6r/3Z/4A+cAOTozcwFUhBX7cJtzX3otxQD4vPh/e+j6nKJluDVilDa4lGVowwLS+FpTgLO54KxumQDQhl7i2VpNmMvU4XjhJd36Aq2UPHvaetA04iqywQyx3swA+6w2qrEClTUSxIPTFeC11CtvNO5VL4wud+hpoX3/xx9b/81x+TMGVxkKnht//4d6gCmCrOvo0qkUPKG18ZHsN9v/k5poxW/NaXvoaFhRS+951fxUtvfQU/+d4oPvmxrZASALJ3aybpROJGEvZ8GKv+DBqoqZvaHfjxS+fxnkePULGcwUc+8iDu+Nzn8cLE92GxyJaSOlR4kWrnv4rciNfwIu2UWXrkoklFvKwwEikK0BNyRfqZVBkhWSbJTqMKkRX5MlnHofGg3uhlpBgRyycRyoXIM1aR5T9Zs1isElFIbLUyJsNz5vi9Cp1Cy/Qju0WmaagSHUCIHzWEmrsqO0LKrfA0OzqRJnFkACgH01Rw9sQV3G/ehM1t7fizH/4c/ngSzW4jNnttGCMXOLiNKdOqVWliyp/AkR37ceSDn8Hv/fc/hI7X9q1nX0YNO9B39hKmHLxKKrgN/jgyrY0YbnLioc99nP1fQ/Rw47EDm9n+KiLhCJ1jDhPkIoG0lEEwEMVpDbZVdlzc1d2Nr9Ox/25oCBtIvJssVtpPg61tPUgfaMLru2QRFtN+sUSuUaFslYUhMnFKS5Kcxm/96lPQHv+j/8/xN0jEpITP6OgkNm7oZGRPobW7Ed2Dhyn9Chi4/XacuzmKe+/6ELLxqCI8H3rwAC7euonoYglb97igY0fo2am3738U585MEoGGyeSt8DbZ4e22wsH3D94ziO8+ewuf/73fx5nIWawm57DCNJAhFymWKrAY7fR+J1x2F8xUGbKpvoWEyUAYrKG3SzERs9ZIvU3nYcfI6jKZBdWg6UKLZhCecgvMJRtMOT3igTghl85asMFV0ww3WlVhtAidhKyLx5Qva5ClYaRinyw7iBLyI6mYqvAXDYWRi8dJGhNIJmNq4myYSiAQWkOMeV3W+4bZQVIp58KL1/D8+WvIy6Qjs4XcJ4ux1SiaiBJ3bmlDA68JmRRqmFr+x4NfwOjPn8Xzi5N4+hNfQDv5hevWBApEup7FVdRaXLhx70FcMgCrTEcnz5xgW3V4+MBGWKliooEVNeyuJQE30rkT+RIlKVGVjiwIIouyuok2HYtM6d56jLDdtbTbSqMVX1kcx+qAHTov3YAcSNVV0xYo69Mo1RSJqEbFgZ5nKtE+8r7bjrd2t+Hl508wYoAXn38J9993EKMTU7gx/DKszR5o7C3wtRzGbKSAyOIUIbqI97//LvijRvgcY9BZpRyinKQPT/50FsPjk4TUJUZrGtGCWVXCPXKsD9/61suYm4/jkc98GpdCb8BNctVU14xGdzN8dp9aIGzQEBF4gWpok9ghi3LlJp5sYpspJlXKiUsnJiPwFTrhLXWhmCYZk12VU2GSsiQm565hOjyPJElyihIwS6SJ8Ts1GTpVwoWbU7cYcdcxNzdLxEgT8jNIy0ATPyt1K6SInNlqhU7KMdFhi2k6blrWwOQQpcIKJ6I8bgpSy1M2C+zO27EQy8Dna8T+I7dhcnxUtVvmg1pI/DTZCOLRBLmDHfWf+jyuP/UjjDOtfei/fAlWEtEpKrdwsw9Zok60txW+ENvRQJR0W/H0E99TdtnZ14RXzt4kWmpQzktKKyNPDmHQC1eoYYots802ElwreukwLckUTDzHFJ194Hc/iPod3di8rw+RpgRRL09n4jWJQKVz2M02ou47i8+NRrzwMzrGex7Yd9xAfftv33+W5ITgyej92AcfwM79x7Bh823w1JNwUnaVa+zkFTvx1A/+mXnOhQcfuZ2EyonhmyfVVhPlXBeS0W5K0yRqdHoapBZmWc/pa0Ky4sHbQyk0d3ShQUhSez1mQzdV+SWp3CvD6slMXHWO/J4vFhSLjzN6Y3yuJcIIUSnEZEJyOqHWtG4w3A5d1kp4T6taHNNUA6H0AiwlE6ZXR+mkRhrKgaXcnKowyPxIrDWDHAt1+la49e1YiU/BKOUb6IRSAlKKmsRiaUrNBH+GValEqTQsdbr1tU6YHA5YhL84vDDVmNQ+IMnlGPKLWRSYRn/3v/0pg2AQ1y+ew8YtW2mLDEanltDfV6fuzLZtPIgdRK4zk1fx2cd+DaaOJmRNNgy+vEBlVkaJ6afvzSXkmlzIOZnGCP9nfvo09HYNDpMInx5ZYESvb/M9F6FSosMLb+ipd2IxlKJTF4midLj+LkyMTeG62Y2lfAw7b9tB2VuAhtdaQ35WRy7moNy1aC3kVZIqmbyJwFJRSVYSvfDMMLQf++QHj2cLafzsqdcVxIK5+94ju9HQ1qbuWzABq8XEJqOVOtiNf/7OD9DSUo+Dezrw9mtvI48VVVtyaaYFK8u8qHQKNsJ/c30Tdu7egp6uTmzffRhmcpXJW9N4/9374Wxsxo3ANZHQitTJcseSEECSQok0gXap3BNNRRGhU8QInRFGaUzdlo5jp+0+yI4AstYyRi6zEJ2EVeOAgW3VFbRMSR60NA0wemSI16RGXb32Jl5ynlLXqdabGilbB7w7aNxpma5AbiPtkHWzjCI2TG4QyqzpPF9LktilyC9k9ZdofqvDjFqPGz5PHQb0JIPnZ/HQp3fgvvd8Hl/7p2/j0fvuxmuvvYwEYVwicnSKKiUt9URCeMy1AVdqDfil5r3wLFBujwaxtqkOvkAOrsU4Jo7UI2oooev1eWBoAdW+BqyFF3H39o2opVPs3zKANf8yVjMVrJHgGrXkHw12ppaqmidit9nw21/4NG5kHZhNxxCqbaRT1SniXTDWIK6nciGvkkk6JV6PlJyQkVEr+VyBr2eyJbz24gg0Po+XOZuGMgjxyKJCz5GtlgRqKIgYvetF27OZNegqQTh8DtQQrlNXzpDUUAbJwp6UDt0drYo5r0XCaGtuVPc3pKh7jrS/zmvGhsFBhMJr8PVuhbutC16qFiGrMiFF8prs8mc1SRlD0foG+Gp9aG/oRouvWa0oV2UH2cZN1gMwVl1MNTV0pjKCiVUax8In4IIPeqMbJnODqiPmszdga+sg9vXtUe0s60qoWlLweSnBG1vRQOh/YMNnyWncqiqQr75B1f1slNnZTfVEyzq43IR0kkK5sdfQXA83vyuRJYNLMsys29aBGmOJdkri9JnvYLJzM2batqsbZ2nCuDh7tpSjY6fhcVnwTPgn2EJHmz7ciLSujGvHWjDfosPQHg+uH/Iw6nNM3TYsPjCAxAd248DhA6h321FlP7QSGZrokDJBerDejkPNbuzubmF79HBZ9Whm2tppymDs2iUc3bEJnro2FJh2ZMtxeeTYJkk8Vra9wFSUzZM7mBxwUsUIv6iSqzS5Peqz2u7m0nFvcxOe/NFJJVlkAe1jH7qL2l+kTEGlepk9lWGOl6h6+qlXEF0L4mAfDdXowZ/85fNq2rtW60BtfauCrM0bBxQEB1YDKNPBbl29xEZ68MJzz+KXPv9buBC8CJ2lAm+DeHINVgIBLKyuIBAJ0WNT1PlZyqa0YtseOojPXU8Z6kW9rQE7au+kBpfVLhpMRYYUAfUY6oiHFvzFP72JVy7MY3w2iEtDMyqldTV74aDTOWxOymymDTp9XpNDg82n8qnFYEC9owfhypxat+py0vCMOil5YLeamSbNsJC86Yiawjm0jNp1+VqA20OncVlx9qnL2HSbCxdOXEZ+5/vRTP4xP3ILqTWiKSNREFGqJ7/v4EZUqJTMm7bBxeCYc5RhW+JnSGYTeiotIps9n4Y5SWRkkBUDfhiWZ/jdGHKpAHkNcOLMWZJooJHpzePQUzUV1C2MUIrKLJ5APUmms2QgYliwdXcfAkTSvY1VOrEWzTv3YjozjmgugToGg8zc11U1mA/MkLRaaEtZEFXBcz8fgnaPq3L81uUhXBwPqgs266rYc3s/+YOFeZoRLTKS0CoLmbU05Pd/+CSKJDb9dSZs7GzBt166hQ/fuxEZXTtqKBtjSaaAhCz/K8JOx2ptla0rcjh56iJz9xo+8KGP4krwrBqjl4kktS7K2eZmtDBSTQYz00cKIX4uGA+pepuzizMknFE00imONjymUMghq8yNeTgsDjgMTCFVB77/9EXCqBWrq37EQjFE4kVcGZrGiyeu4fZDZPSMclnPKSrXQlTKVlKw62U9hQYWppsUYqjoaXEij8hkWXAkxWOMJj2kavB64VSGDqOKKRl2qghZFVctl5hmUtizxwRtxYK4aSPWUjkszM5RVswrRBRyWKQjPbyvn0onBqetDm46QTkYQJ62TDKqDdEIasidZtnOGAOqMj2OnH8BUzyvibxqaGaUfIrwzyhfohrS1ZSJ5EkVtILycSLS0WMPYXQ2hsmyE16i3YDDhMlsBfu8TNNEiTXDZiwFTtEGBrXuNy9Sld7hdtrYPpmpbyavyuCVF25Be2xz4/EyU8mFsQDfqGL7zjbs2rOTvlRVq8F1tKRsJyXQKLIxSNKzedMuZJdHmMsNaOvoRM6ykfIuitW1kEKYHVs2KLm5loijp7uK5bGfI2/bie6WOmzctw/j8StqIbRwDH94GXaDhdHphJ1eLMVh65k+bAap4FujbipFEhHo00wfSQsRqKRSj4X8QeaGyn6wde46tLR1U3KZkWKeXaOkLBF1quROMut6eSUAl8tM5+A10DmkQp3H2KiuUashweRnPKYWLBUmiENkF1RGWpkwxCiT+hqCpHoihSCojHXIsLRZcjKNKRtQ2+x6bB0oY+hyEOmrp3H1tcsoTV5jG5n+GFBVsls57rFNLZDSjPPzi8i39qK4soglXkeCzlAmd4na7ciuhmgfIiidYpYG0ppNJJ/18K9MoiRIEi2QNMuW4CSTlKwVPnnJuOHPsi+2YWVuChr2S38hgRfnV7HJWcHWQ7cjCwtO67uxqRgkGoXhJSJKdohkYgwsO2w17GdiiJ6B8nNBjNs31B/P8urOT8o+6zV4/NN3q5zlJKSa6BAGZUwZhFofeFql7AqtMDfFhjHQ0YG7D+3F4797HN1GwrO3FsMz80SCvJprcPrsBf5OON9yBDeHJvGJj38c08V5Mvg4Jbcc1wCXzatKIcTiYcqrGjiMLhXRZruVUO1BAzmQzexCg64DpHxUKzmsyRqPcByqFNL1BL73RhTnp7JYXKO0lFvkDT0w2NwokrXn0lQ04QzePjuGK6NzWAvGMNBOdOO1SsfLWIlMkpVrDxQWiIrUAjQO/1RpTsijrOmUnGUiYur04iwSKAamGJMay7DU6uHWrOLyyTVGe4qdu4o8o9tuI+oSXrJUWu8/sg31Jin/GEE2EIebHZVvYDqm7W+bYWcxmDwjk9g8Mo0KOy3FXL95dAaNY4sIDLTz2nJUUyLJI2qSkbQnR/K4Gi1iLVfBUpKy3koO1FiHJrsF40xdkVAAD+3eTIVyDdWtt+NWtAY7yZMKySUSYSqqdJz80kEbpUmyobiQPzqNt08sQ3vn5qbjcTb+8sQa7jjaj737djJn0SkY8TKbWE+4lMVAggRSc1rLSP7bv/lHOI0FbOtpICzaMbKwil8+vAMHBlvwg5dPsMOyaGl2kWw56fF1CMVLJI9GHHvwg7gWeVPlXLXBLtOU5GBJCRamCKm2m+CFywieVJGTLSTYAFWi4Ejjg3DKHUV2psirIjssli7ib777OoIrM/T6uBo13bmxhY5GPmCywuZtQVPvRmSLPFe5gHA8g5mlMDZ1e3meJPkMCTbTGQFDzZau6qtIVHh+4Wo0vLpmvi5lqGVsQ9orQyxqLIEoUCDnslutYHZBYO4KNm21wb8kpQpqkIqVoLcYCM0kvFReX3hwPxZX5tgJJWSSRehzeuwrGLHX5EKZhFL76mm08bpWKYvbwjG0rpFXlDPwk/y+Oj6MqzdHMTozC4/FiDDTdTxLRZYpI0E7zK4l1S6QMl2yiajsamrF4cNEidlJTDOtbG+y04EqWNC5lU3z/lNY5WdrXeQZOitRj+qLsjaXSUJfceGNk5PQvm93//FguoqJJT8+88sPKc0uxFHgU90nkF5SDxqOlmpvbcDXv/kvhLoEju1gFDNqurt6EV1ZQhOVxs2lNcwvr+LwbUexMDcCf6SAiekJ/MEf/BcsFuj92XmSPJmatz4kLYcXpiyRa6ODmJlWMkQCGYUUi1t5ITsdh+HSeZSzSpF4J9FEdhCQIqdy67ijrRZe5tPxW8Nq3454ZIVpz0huYESD243+Di9KWi98Tc3kBwbs3uLl1WgUgZTtKWLJBDuwoIqbrObHea3raKJmQDJ/yxC8bOcpo61S2UeInKQ02R1ZFBu9Byvz47j1dgpSNttdZ8H0SATf/sJn0axP07H05GROzC0GiCBAMJRA0OvF7o8/jni9D6eqeQw0NOPsQAeCjXQSciRRLGN7rHjxxixu3hxGRWtFIb6GNkrdVD6vnFEGFSM5OpnRodSHm+pJyj67qTIyhSy+/O07EFy9SHJrh49Ky8Ug9lCZNRiDaqPAYoGcMLPKtFREjUG4m+wZb8ArLw9D+8iBnuNV5vvNO7qpElyKyFDdstv44O9iJBlbMBA55O6czA8YXwhgfGyUOSlHDV2Hvs4O/OUPf6puHX/4vjvwfRK+S5fOY40EkLbFvUfvwI4DB3F+7Q3mbhlQYs6Vm1oSfnIaOqB0gjhIDY1uMdv4lNHUkhr0atf1UYnIDS26p3SMTsf2GFU1n8G+RiJAC3q66nkkHQ7u7MT05CzioWWU4jO49/Zm7O2348E7unDP4T687+4dVDpu1PGpp9PJLCYxsOwFkojHcX7xBNJUDoVSXklNQY117JBz01nYVlI5trOGaGEjiZbKPORLRKTUwhoSsTwKCaq7rA6HiKhXLt3A0X1bYdFWSVbNSMeSuOqPYLCxH9t37YXh9RG09W/EZfLpvUyHybUwZjp9iPZUcOLnlxFYizKwptXURYu+iNt39BPNqqivJdIwxTlcDQiReIpCMJBbCAJmEinc9+la/OXv/gBXJjTY1cxgsjmQMrgQI1LkEjdRpK6TlFgsFMmXqmpXbh2dpqBJ4I2XZqHd3WE7vq2rGXWdnSiw8Rl6kdw0EmdQ8k46i11mMAqK8G8aUUft+wZTxtBsBPft7iAPcOF7bw4jGVnDBmrtxx6+Fy9dnYbFUavuM3z1L/4aNyM3ESsurzubAiH5HyOTHU3UpsElj8tP9YPOQlVAQibI0Krv44ULiZNBMHm3osYQpIKfII2sB5G7ioMDzeho8OCO27bh9LUl/M4v30ZUICchhwnGwkhSEYRjS7DyO1JYpJYwLYuW3S4XCa1UxNViPHwTwdQqSXaAXCakbp4VZOWWOAmvXUpPSsfIP/nPQpkn9tKyDUMnhpgmqkinK3jvju3kEssIBqPYsqmbiixJRVPAJFFjhWxRy+s5lquFr6sfxbM30F0wITg6iu6EkNos3Jkl/OzcCMk30TMhe6xQVYSTcNv06G1poIFK6vbBkD9DtMgqgSD1k43kgzJq/N7HLfjWXwWQTVVhq69FphjDQiJD2bsAjXmNaVNcI6duvgV4rU6R4mxfoaDDWyfoGP2ttuNudrpUwiuZDfwoEVzIlnQWfxc1IieW+QSyOZsUG5ld8OPNV2WXYg2WKA9v39KHJGH42loBUcrLnR0teO/t+/FPzzyPv/rKn8HZ3ISr0ZM8oEAwjUskqJHcTngWB1AnYlpQI6/8ue4oglTilhq0GQfoAHpCucIUfphRy86IFtYQyEv5ZCJLOaFWU5X5digXxgKj/tD2djT4KN2EMwnaMV0k8zQOU1WcKUD2cE+nEjxtFS6nFQ11Dci5IzBY1/c2SZCxR0mKZc+RMOWzLASSBUfSTNmXVpxeuEqlWIHV4cPzX38N2YSsyk/ikZ09CC/7MR1JY7Dbp4bx44IWc2FKZWDL3fdh577bcKmZyohOhVQWI4fbsWQsou66HyuOCl66cY0EOs9rl0pEo7zmIhaCaTTX2ZhHKvjJ2SlyrZJCd9nHTribnv0lKNC7NYvXfh7Dp3/tS7hw5gpmYvP4/G92ILY0Tm4WltgiSmSUopFy1nIfR880CyLLGy+OQDvQZjkuFeqaHWTCTBc6RoAw7oLoc9n4jh1UIilaCy6irakdOZn8QYn1xA+eZMeSDYfTeGBvNwb6+/DqpQnEjPUwJf2MXC8+eu/t2HzsYTw9+wSPI3fv6EpUN2oaGS+AXkGPZewJ0VP9vZ5aVN+/85BOqDe0QVc1KMegn6jvyUdFKjYYm5nXLbBpHYrImvj02Z3YN9CK+coEliojiNYsoWBKIG3zM/K0cJlrVU2xQr6INA0vSwSjyahabHVm6QWYzDVoa21HZ1svvB6mKKa/TCaLQHgNy8EltcmtjHV4XF51A0oK0RboxJOnZZa3E0WSz9t7mtVEo7TGhJ4GO0JMCatraYyRX2TpYB/7yKeQa/dBv7SE1QYbVslL7ESHmFmPhXoTrq0sY8k/SseVQFpXTxIUci9pbDSMQ3kAAP/0SURBVD6Ma7NBGHhuKV8twaSjnJagExPlyS9a+so4dOD32S9d2HNgH958+TJe+tkoPvB5H5IrzeQlVFmU0znK70Q0iJLUL5OdrcxanHxhAlqfy37cbqkqja9hA4hVyNDzZIDKZnMqFiuLUFzeJtwYvgwbO7Sp0Yd//d5PCV1C/gCHw4hH7jyGW8EMzp97S8m6Q5s2sP/K8I+ewpKbTEknUS6pgNchT5Wk3vEBHkScQ1DiPzaeYWTKwekBpipThcbHjwmS8TP8rGzwpwMdTCwhJPado8l35J8M83v1FIUaO+qNHchWmddte9Hp3og62e5ahrlrHZB93+WOpBDLPK/7WvBtBEIhkutZzK1Mk1zGVcrpbOtWuww5bC7kmF4WpWDb7Kwql2Q2EYbZOVoi19WXJ9QNrxaHDpPzq6hra1HrYhaohsZWKbNzVZjrmnDPfe+FjecRnmUl+hjZqc5qEV6dCXqqlKsn34S1JY+V2TTBJAcjETtHPmOUpRI+K6KUvUU6gMh+PZ1GZg5JqlVWYH7wNGphQBeuXb2JwU2b6dtVTJEXnnolgId/2Yo1P/lMIg7ZGlXuiVkZWGa3FXES3LOvLUIbTlSPd7Zb+AZRg94eITpUeBC7w4Mi4ZrJlYazqOIl7c3tqKv34kdPvoRLF2+xg4ScsUtkbqe2gE/csRPHPvo5vPdTX8DEhVf4mg7pCCNVX0Gh1k5n408iUYF6WcocyWigQKHaFYAXJRNWJUXIU4qTyawrLZ0gUY2hhQRUKvvKQ4zxN8/MY88GL775wjy2dlGOJSnHVpLw+ky4eIPGJBrI4h0d5VoubsKgbxA1JebhCqWn2JEOJpNt9Ix2A2WlkLOEcQlGnw6t9Y3wOetgZeqUKAytrWFheR5Ly4tsb0LdPOvt3kB7tKj5nuFoGBEpkCZlnM8t0g5bVBq5vhTD/l0bUSIaTc4HMR7NMuVV8Psf+DWcH70OmXoYpcIy8hqFbCecVCRM2046wOTCAkYj4+jdYsT0aAzZTEpxrmI5T96QXrcNkV0K/itvoL1ktJbGI9OoEvWKyKZr0d0rpTPrsH/ffly4OoIb589i6GIW7/tIK8LhLNFIduAmu1L73ZWJ4CmceWVZAk53fPP+XdBkwvBZTPCQMNqaGsgzSspYHmrdxoZG2Cl1fvzEC/jrv/o3hINJtWufbIIn5R6XQxl4vIwYbyd6Kxm8aSAE9jjUEHrOyrS0sRVaQ41SNnJnU81KJhTLGImoFDVOwKfaRZHOVBX2z2uUfC73fwRC81VqdT07ggjx4vll5m03gokS+QMhtqrD8HQMy5EctnW5cHYkis5mC/JEwAJBpq3egdcuLGJkLoNGt4ksvgCPlQcWbNGQyDLap3NXsFqdhpFtkBt5NsK0m50mcyzaGrroLC2o9zAXUzYmqAKWFuawyM4rFFNqs1yvj3aj0vnyxl1IhAMYGZnB6aUIPnLbdvjn/biwFEUgU8Bthw/Dkkvhyo3raG1vQvvFIYQHB1GhwirOTmGeHb8Yi5CbMHKp7o59qFVVYA4sC8E0KgfQMDCkXPQ6DxNklYG4Ih1DB5PNgIdJPK+dSeLG5RE88thjKOUkAMlPpiaJchOIBGIk2FV0t9cinl1FhaokW2AAZyN0PhdOvTQHrcthO3715jQ1rhH1ThN8NMif/PUTmF9aw+T4AhnqJXz9r76PH/7wBea88LqMpFfKPYtgULaKJsKwYY/euQ1d7ib8YHKc5GuBHVxGrK4GK54SgtkwlmMr8MeWEUmFEOXf6UKS0J2lhwrqyJS+9eFdIVik/yRSFSKKTG7l70SWWClCkleEHYyCJgvTgYZcQoNGD52NdGWg2aQmL4ciMmtbi5nlBPpaTXjrwjKujq/ggQOteP3SCjqaXOxIobSCUAKIJVxJvoawVA7iuSSlyfkJLXQ4oiERVLKbIIyMBDtoHw8jW1awScC4bOtT89N0FuNyCuG3b6i5o1enF+Bp78TmOgduyqSn1RSh2qXKXR5obIGzrgW7TPVoYfBUV1eQev0V6IcnoMlTOldKaByZxwmmK6uPaZMpeWmaEc3UQe9AWaYeso08jXIMeZSJxPvvcmJtOYfeTUAsUCY6A7PTfnR1duBf/+mfsOynqvH6iIDkNTNxHH1oC4p00pAMphVk3zeiTimDcyfXUNPd2V6VeYyyc+Ln7+lEZ10dPHWt+Oif/quKZoEsGRaXKr2i3UUWySCIzLkYuj4s95xUhO060ICFBTaGjDhIpSL3WVqafJhZXCBJrMDuNKNtUyu6t3XA3eaBocGIikmDBKVVshClxKJXV+RGDj2faU3KRsv9CDvZslknvxth5u9OnQtWkxUOrQsOfS0aDV0w19TSQJSzjCJmPMVFpG+lLIgUcZMyTzJaWmHayDF1Ub1TLlYQRxTXYifp6GkiEiPwHUO/gyX8x2PRKWSsQ7xI3uPR+KtwMJ6Jx5CJxCJhtZQa3ZEaeKNaLI9OYNXHjndV4Ce5fOqtIQzHiFK0bXtzM3qdHrx6+RqCRJAHB7fhA3fdD180B209Eck/j/LSAv6WwfXkyDnaJIf7HqvHm08lmUbUgAERg0jIlCOtVA/Cq8xb/eUvu/GDr0Vw/0dtSIfzOHe6jDTls7Rf0MZMetDcsQFzYxfo8LQVU/h/+7v76BxpprgoA499wkD56u/x/e6OzmqCb8jNoTs2N+C+7d1oravFxbk4vv7Ma+jeSiL0xgq07CSzVaLSohzDYjEjFI2TlVvgaRLZU8XKNKUTpZvMnxQ+IDmP/YEq+USZ0S5pQlCBFB5eMvGGDh/MRCqjWYfphQA27OmEo9sDbS1Ti8OgCr1l2VCZtCoThTXskAqdxswONmtkDoaR0aSlYxiYZurQbOqD1+CBzUjSrDUxfZGp1xQowVPIasje6eQyQcfE74ZLQaJEUHW2pEXFbYhSldI675HJQuKsBXa6dIIMYEn9UZGx4hiyRaegpUhdLfPd0fkapicvI3GCtlvBbXs2Y2x8ggGix5NvDmMomqF09qlnXXMnXjxxRiGLkG0ZTDMQJba0tOPo9n3os9fhRxffxltTN5HLp7HnmAcxfxHLCzrkqRR1TMEy0kmcoD0Vy1M+wn7H3tstuHm5iL23aXDyuSzTvdQJp+OKzRhQFm8HBrpacfnCa6QHJtz1GMl4wyrS6TKsZrtSjn/xpcuo8bmaq0a3TBfL41C3C8d2DqDe4UBdYxO+PvRTaIwlvPokoSZSUiWXdAZ2huQyM1OPvowidbxjwIhQvgaTVxKqAaK9ZVRO+IfAcImGFliWoWWn147wagIeSrjO7gaR4+z4Mm5dm0FHfz1qvbIxvp5kLo5YMI4800lLTwtiJKBWfrdlVxvJInmAlSjitLOD1qO2QgcRCctefQdeJR3IsPZ6lCvz0QFkMErSl4byzszrkEnMZqOFvEcDC3+a9VY1qiqkVCYsyFC4ZBc1/sbvFkp8EnJz6aSSsLlsBg4G0aagDgNbdmKVUjYbmMaTr57Czl1b6bA1uDS5iicujqO5sVFNdobBhsmZlXUH4zFlLUyZMlTDk7yLRILWG1vcmFyJKEm/655mXH8jwWtbT3fCMcSZ5SGWFl0m7937ATfJYxQHj5qxNFPF2IigpuA6r0HGgfjd3cc+iDPP/TOFRD1qjAXc85gTjV3tsPBfJpnGn33xLWitJsdxvUXsWSbzTcNlrGKJ3OH5N08R7slYLR40troxOhSkHOPpZSyCKUU4gZ4eL7O+tA5KI8q/wAIdQhogTsGLWQdjWlReo3HlLqbFJhN3c7CS2DlcFkU6Zd+ywMKa2uZaOk3uc5SJKrJVpVyMm4Q4QykcGA+RB7Xj1ovT8KQbcOUn1zH7+iTGXhlF4IYfifk1lPOMahosmokxlcgOTMydVXIVpigZ/CoRyfKMTpkMlC4T6QjVjDsaiNFklfkZWqa3NPlQAGvJCILREAIkk/5gUG3KI7PQYokQJWRWqasyJWp/xYmRsxfQ6LDhyuXz+OmbVzFTNOGRPQMIh8JqnenIMvO7y05LaOFfi9PL5EacdFoNnYDII78TUdWtAtrYwVR8qN0GG99zeSh9x/NELJkmILtRi33F8d9JJYIY4rm8tsmbGbz/k0689VIWbf1F2pAAnWdPsE/kpmg9yfod/RYMTSygo60VqytxPPDILiwmplEpFBgoZZx+lRnCanAd15rZ0fxiOJJiiqB8owJZShVg7zaqirlGQ468gZGSWr8QaYioBquW+Yupw+wzYnGRkMv3ZR2lPKTJUnVHQQYdSuYWqlzHSMgRoh00ko3OJL4uFW6lUFtzp4/cgK/w81G2RZxLkElQSiYN1xh0KlfKesyJ4VHKsbQqMFKSC09X6Rh07KINqVtxBE76gakynAEjbv7oGhbemEfsehi1WSsW3p6EJlSBgfk3MRtGYDSAwOQic+8EZiemEVpYQiYcwfL4MuaHZ7CcWqWjrSKWCyNRJHuvZOlsGRRrUkxtNQhpMtheqiNKnMTZKToo+ZHcjNxSZ8HTdJLVRAarqTxampuQSJFTZSg5MwmqBZkVV1qfVyGRI/ApKqxGj95mDxzspOVoCkU6e4bKS+qHiwKRkWP5vMxjE0MrdUJ7C2BK7wxfzWJwG9VXWOylRZn90mgjQhIx69i/HlICs9UCe2MnHSfIlGlGayclQC4Pm60Fb780Be3Dv7L7+OTYMjtBy/gqkc2nMLdG+dnuRK1DdiAwIZNLQkf2vLogq59kmFwmB5vQ2+TBYE834W4FS4uyHQQjj+9nUuxUabT8IU2W8Ql2svwpakO26pTpczLhRV4s0FPD/hhaOpsohSM8hdwoMyCfyTB6tHQOmaafgMPtIHlkrp2YJ38gUWLkxKMxNR4hW2Xp1GAXEA0RzgnNMskom00jEk7QuHTsbAFuixPhhSgSfJqyZqwOBzF7lugwFMba1TWsXAhg+awf2YkkzEuAL8VUM0XcG05h7Tw/N7KG4M1VzL49j8lnFxC/FIf/9DJOXh3HWjaHHJFACsHIFEEL7bYcLWIxLhyM6YdtKrJzZQ6mWtZChBDlVcin1C2JKp1MxmjETpuYRhrsJjXWI6iXyBNhhGDTiaR2hmz9KZxY1JI8xDHUT74vw5/L80UkImUMbHdjZYW8hB+WqQ6qBAKDestgP147ex0PP/wo0ckHX1uebSQ6Ob04+fwoj6+JMadaFJxZCV/eOjfzoAPeRhMljF3dYtZTCQwOMrdTmUi+locs9e/o7EP/7l3o39gPE5VJc0enurPH5KnuwgpKyKfV1lPKn0EOYSdkW2CTPdaJJno+ZdGOPEzUnRabVd2HEPInkSDkLxIK8nglrDAvr40vqgjjB3hsiSANZDtuHY2cp4MFmZNjUbLsNFNFhp1LI3U01cJs0TJC81ieWyTS5BCNZrEwv4SaEvMuG6moJH+RUUSBckOmQm3PdtBYqdT6Zn+GggauhB62FVp2kehXYRokD0nQ8aM5Ojw5RIpOGl+LorGlBf4MUxrTpigqufmo4VNnZCogwZU97wsk6TwB7bV+HQZyHGnMeieTf1CeGugs8kJD03oVIfF8GWUVu65bVN7mO+o/uRByIrkWqjEJ1JsXw7BaauAjt2mrdcDNIHOaTeRTWjWcfvHyFdUH2aSOMtyklmvIQ+Mjh5ATyKIeGXCSu6jiVY0ttRCeJPMUbLoKAsFVGGlc8VAhkbJxyjMn3iYuFGFwy07EFawROURPiyOoySzSZCKETG1TDkIuIXIoncoRMaxoqq8jGfWQwCmRSWmVhavWpbiITKOT7TsFXoX/yPwICRGZrCoDvzK+IeeSpYUy7zLPiFPT6GhQQSsZy2j0OtDoJmRSGYgcF8na1eBCZ6OHQWBkukpiLRSF1aAlQlXZgexoOrUMeNkYnbLwWEie7AcrOyvIUL+MnKqgZIttdPCde7ZgYHM3nA0OplW5boH8Ci6fv4QrjFS3k2k2STRjGnS5ZUtz8hIeU3kjr0kt0aAzMTJ5eeu2lX9SxE06Vqb4S+rI5lJ8j2mBDiC8S/ZqV8d498FfaV2hGfxJm/CnuI9sH97ncWB7M21hN8NH0i4zzlciYXR0tzBAVjE8MQEjwcBhaqQkTqjDaRKpIB12/d68Ij6EMqm1FY0skqFKHe51Q4isrGtzqDWiwsbl4o1WK85MvYHppSAK5fUdiwXe5A5fRTpTuMV6m3mMGhqHacjAiyVv4WnoCEW1QkvtiMjrTJIRS+S7vPRIXplcnNwplGiTwSd5yAYxenq9SDC59a5eE2NII2kYqWKsoYF5SVQOOSV1czSyKAlx0GS6CJtFByedXBBCWpdXRI5mZCNkrKbAL49KSUtyIUE9yYopHqtS1tBJZUMeka0y4ESHlHJHREunxYHerS2wuIhevDinz0n+QRmek/GVqtpdYdOWHfyeEEc57fpPub8h7eVv8odcAl+vIMVzyxXJ+eQmJgFaBa+gpZpExLZLe+UhjiS/ye0DOYYEjxxOvt/ZU4t+t0/V75Sdp2TzPgnOS8OLRCwd6gYKeODXNbjtXjsa2hPI0bnloZEaVnIhLgelHw8mU9zknn6lYiBxYefy5Py+erR0spN4UHqHyvmxcBSpcBE+s4sdIXf3RJYKTshMJyIPGy82sDB6xbo25kwHn7UuIxrrW9mIAlaXAzR6mnyDF0InkM9JyebNOwZITmUtCXMuiVeScF6hgSxOC52SPSVIpAxZJcoxknkimZ+5/iDKMKfHZJEQpXCex5W+F1wK0RFr+B09E610ihhbOR7fk2/rZM4n22u2Wdg+mbPAowmXiad5SqIUzyvT+uQc4niZRBapmNTdyqnZ6q1tTahvdZBHlYl+Zn5G9ozToKW9F/baJn5LIp1Oz86UOR7SwcoveEz1u/IWICYoypQm0xULPC/9hNdNp1fOwHQi8pxflJbIQ25Kltfhgk+xN6gmXUx7RSKmkSqMhJdIIW9n2Z65cJz9A/hn4rS9LONMoavHCE0hrL6ryeXXt32Sqi9yZ1KRPaY6YUf+cEjVctAXpPwGL9RpQOdmqfG5rplFc68syNB2ji3ja+LJRBhmGV5Qke5RgZUdoHCD/6UTeYQiGfSRRM7MT8O/4ldwV2Y0my1WxMnYs2TwJrOOMmoNmRBJI2FYdh4y8nO7KHUfZVu9bF6r5GpGoqgpMaaQW1E98rcYWMvIzxAdxHkKdBKBYEGMENUOP6icQuViMSINLKOKOaYLGeSS9uYL62gjN/veJXjiFGL5IlFTviMDVCMXhjF8iXJ5eZX8xq+Kj9SUyZWoTGQ/OJNNr0aB4yE/Tr19hk7JY/BcMu4g6kvarbb9FIcQI6l+r6o6GfJZSaPMaHxdhgiYJMWJafsyUU2QXR7KF9RXxbH4Gp89G+wokPRu6WilUycRjMdQZJt1RLTOY1615jYQWqYjuHD17FXMzQSZfh2qiJ48qBWtAgCoJdzY7E56OqPdRM1cjZHw0MP1lDG6IsKJOGE/CVcdvdwgTSCzZt6MR/JwMLJRY1IjopL3vTZBGx2aSGYsVB4OXvAeq1aVBzARXmN0gpCfHR/PqWPKYJiQ2S7mPPoXJkZmMUupKDlY4Q87ppbpKUMHqmRyaOLrYl+JfHFkqQsmD6VyiCriBHJMWeIvnS/BJ/xC4qtKA5fpvJLLVKeIId/peCHDkvIkXUo/yT2hPNOFWXGLCiJ0UGkL30WRf6dzRZLLpNo5Ms+Qnh+fUUtkc4RsQVqPy0XEKChllCVqOT0MKv4TB5CbXlV5yonUUwYD2Ub5lcdOCb/hH3IFch2VgsyRZbtVW9dRg+7/TtP5vnIacYoa9G+yI0cR8Nj+rUx1RHb+Tn+F1B2L8hDdO7S456EOpNjuUrWAWMypZpLHYgWqEzkez1AxVdlwMnhCnqwrKRB+PS2ST5nz6QwlmU3NRiYiaeZpF8z8197tVXlOyKSMWs6OEqLY4VkeQ/KbDIG3SB0L0WRkxx4a1sTAlN16QiEiQDqPbbt3oG8jSZvbqfK6rPJanFlSakI6vY4EUQaeLHQ6nUmPCNFpih12ltA9nCXy8DwFGlNmlqk1mDSuy+2BQRSPLH3gd4TQ+bbsh7etmyaUmeladS3ahlYkq8QgdsK6Yel8hG0VbPRMhTwKYgjpdFjhQJJCZdsK2WtNnEMgXWqBCTpJgMi1iqFnb04guBiikWXKXZ7p0KGOryM3ktIDElDKXXk+ecj31Yn5U9BWHJUmU4uB1IImXleRCC0fk7915DNq5FaINlFZfZcPWdgkhdXau60wIIt+TydcPF84FqMMLcHGDijobXjznB+v/zyFhz/Zjv331qN5UGbwF9HYPIgzZ84gVXhHlWiKtWo2kuThaDRGzyIZNDOCCWFpXphR52a0aeF1NTAvZ9T4en0n8zLbs456GvjY0Fw6yuyz7tFVkyzIIaLIh/j+CEN2XuugziexpTMJaUvK9lSFNB0uoe6jVDTkBEwjshYkyYsZG5pUnZMjoZWUJVQsRz4wyWMVCOnSvqrcl2EbBV7FwKIeGpoa2fkZZHicPDvy1FtnECYq0dYSV0qWh9fSyvjykGBVjsBI0ErnsR1yLOkIIf4ywikr0iQ+JSVJ1KrJNURHSffyOUlbchxZ76EWCTP9ri77seZfRS5MucgPxsnHrCbZ0E7sxs+z45VT8D9pnLwmnEM+8O6cW1Eo6iYd/zYRcWVoXEY+tToTv8u/xb6KT0hq5+dpfoetjO5kPT7fUIdKMKKmE4rTG+wOnJ5hp/Nan/nXYUyNF/FLv7kD4+dSuHwijcXxUWwY2E4bkszIEaNrDhpqDVmSO6mL2dxpUcPRFj2JokzzY1jJbV+jgYbhv3g2TvWRh9tD2cOGiVECaT2+eWAD/mhTHXY4rFjxx6iNSVOEc7BztYTMcDFHb1833BobfPbtq7h1bQqlGmKcYf2itPw5N7uKwApzs5URrVvPwSpFyPXTgGqGFg0qhuCfyOUy6jV5M5/NMXcmVfskomT5wPLMNBYnxmlQ6QFeMA07dnME/sWldWehod59SNTJnzJaKPcq6Ec8jkQqj8X35AhulxVWKQdF6SdpR3pWuIgYXwauUgwwGXaX6QlyLn6VUlhDG2ooy7PiEuqaRFrKNUi75TVZnCTRpv7JNaqfOpV65XploGu9zlaeAVFkGw2w2r0MatqJr4sq62i3Y2FWj8ObWlFZYipeWMP7N+5W41KvTpA8M4DUlEo+vvr7bzFTVPE//v4uBOYIAFSYE6M3VRDKQzM5Ok3y6SR3cJMAOlDbADbSqzwtEpb7A341JzKTZaqRfcfYaJmL4W6WVCINLSIXC+HrfhP+JdmAoRxJk07WYGhgI+xGmGqKNKDJLcYW1m+GwUxJR55icephpbY3k6BJ59fQ+HavhRyG5tJVSNwI23zdaKTHEwr1Um2OnSKRqvQ+26KiTnWZyMcCIiTRUkNC3svnmOL4voy0VokUUg6ZtI3OyagQY7Kz5DjScfJ5Mb4cWzpMHEbO3d3eolSPlEOQAJVpjV4ptspzSAevl05Y/7xBJiPx+mQr89VAhFyD77HvDYQnUT6Ts7NCAXj8d51CWi5uAQy2edVn5T3hToK0caKjbJEuCq+xRQ9PQ7Oyn0zQzlBOZ1NhIn2afKUAp9eMRw9vwm8f246ZdAxnk0l8u6zFV85fUcTSQGUi7ZIqwe8+fv3RV+BwUWrb6Ozkl7ksJXo2ot7TuFy1NJUMsVIKSi0BXkSMakRmeqbEg3mgXFk4SIWRTJVAhbK8FIPDKlXspXN4AUVGiK8KsyeMpjYP6pts6rb4LrjI8XRqtC8TkbuBzJ3pDOjsMLu0dEarek0gdD1KeXp9gQawwe4xqfEVq83MNCOwW4HsMy+GM9npMHQWIcoMSjpZDeqa3OjqbYXTR8RjtMlws7ynwp6mlykAGhPzNtui4TUKgkjfCEpIJ8s9GUEpMJ3o6ETiMDsHu1FXa4dftrmkHJU0ZKFTG4RTiHPy+OKX8vv6T0p9vi9tlMo8MhJbZCcL/EteMvPcavmBELh3HEM5CL9bb+dx5SDsByVJ139Fg9uOVgbQ2A3ZWIgBQpFQ4fuydldquetljS/h9NP3Hoa3YiK3WcOsP4AhcqqjujJ2kGdoSAVEbRnUDUuxx/pDJhh97n3PE3H0dELZoJeBolCQ11Iuk4zxRGXCoNFegxDzeyAWJukiWcsYkSCjjfjLiIYKMGrEXWrQ09qJDR2d8NSvqxC5nhrTGmx1ObS0GcmI8whU9LjO6C2RTVupTpxEJBl0ctaboLOUYXPLIJWs1yDrt5qgJyIY2NlOQnWWrF5GIvXkKiWQ8BFdDJSwEpHqbriRHIbGMrn1RBE6FL9XptnCsSAvTnKkIIlEvEalOr2VTwaKHEcnLFgrjiaXTyP9oqHYFnEYDUlenZtqjWmqRASMxLNUNlV0SL1SospaNKH6dl0VrDvYermDMnlNXo2yyq1uGdOIMy0vUTbHqWAKTHU1kjr/HS3W/y/BNbYUhVRDFGIr4ybykO022up82FjvpcOJAxBdpVaIT6YrrNuuWsnjnr2DqOXft8ZmsLAaJRejozuteD2Wx4/DaVwhb5Bhb0Fyi8Wmjr3+WOdNsTTTbzFBZMsjy+/IQ9vQUn9cmLqMVnp8Wnp4Uk2tt5sNinQVCvR0vR3eBsInIbWsEV1fQTwfQyOjtL/Wgfv3bkIgE0GETlViY6MRGRAqoqaljkqExjCWqS4YiUwFBhuJm10GpCjV2Hk2u0HdIxHeWmZ+01AeW60GpgEZ8SSpIkcxkiuU8jQ2O1lMZqcjyWimlp/lS4wacWzmT0ZkmRcqKGAgmtSQs7hqpbi8BnZygiyPKSpKUoSeHSeOKEXtpR/EaYQnCOOX+wzxJJ07nkIgLGWX88p5BzoaEV0NoLu5ng6QRZBBY2JbZZ8QGeBSNyLzRXV8p9NG3kSEMpmIsuuOIkP+NifTErXjOotg19AGMr4SK7BNhFIh2+9giSqJnYmLTSvwl6zQUoHp+BkZBZFUXcwlFZfa4S4gGJTpeWUEmULKfK2kMWBqTYbRaVg63obNg2qsSoJLhgbWg4dOzae3XYft20xE3TJOnihi7HIaWuaW46IUJM+6G0gvs0V6qg3xKDU7O8zullpWZuSKWRQqIVR5cql8E6IKKWU0GEzvQcUUUau3k6YEsnE93Hw/maH3a4ywuxxIk7AaqXQqhDWv26U6Uya8yIpwm0MWEpF503h1XgcJJL2WhlNMn6aTC5PCpsLC5W8znaSGcO90GdX9CzGyTA6SC/y/WPsPAEez7DoMPgWgkDNQOefq6py7p6dnpifP5swN3F2SoiiREiXLoiX9km1Ksi39ClagRYkyRZq7DEtyl5tnd3IOnXOonHOhkDNQgM95NT07pEhZv399PTVVhQK+8N69557z3n33aa2EQ8sgRBY9bDw2qBDCeCaNWZNzXqqqXSlbI8oQMtkpbrdkIe+P/4QymkRTx7HPYCP/kTqSlN9c38a66psvrWONKBJtC5ixDu1Xph2mpY6CQXokz12zEeuKNRI8SsE2KoQdcjHeK5vGGIBGZmUAuobhSeQUjIl0BDoE/wmSjvY14fbUPJIUBus5zQIRxSlXy/kUvUgDiIpnJOB1hms62nY2qydAkOj6+sQGf9aT80l4jVDXMDq62zBx45rshM+jawK9Ix6M7W+EP5TA7IyVbdOMm+/GYI22NP9DjVLa2BiNLnowPVsx3RGg9RaybHyy6RI7hs2oranocKaR8lQ+Hxv8DJo+vY3aQjO2olewvVE0i2nsdP/BPUdx7OgBbGyuGYJq8fKhVLGFXt7ARmMroKXTRS8SfIpc7k7YkXTTg+lxYQ/RSqjCeF1Um9n5PnYyOYjLqzFV6fxGRJvYOfUiSRrJKY0oGHSbTlDHegjFeXagPEzkT+WRZFQioBrF1D95spGJius8NMbA/xF1yGf4vtp7LL2RaKSdEhvdfB+9TucX4ml1Gk+LYJQEzu+ktxbU0zQSDWLVMTY6igRRJ7a5zXsNGkTTfJG2wjAhg+/V2fR/GYgkqPmdz7q+HUdvIIANIl08V4DL30JyWOCz0rr4XkYHOoX4TMWMVUhCKxNvKVvDNg1SQ+ZmUIzP1tI7RoVTxfLCjOlrHxGtozeKgbFmDA80IZbWfrcWBOmo19/ehjUUjfxD5Qn4GbO9TWvsNDYjTyCGr60pvV47G7UBrf4IYZEWxZvO8YH/l7/x/4WlqR+plTsIMIDbCg6Mb6wjGPHRCBowdWsB5989j36GniTjoCNI76enOgnzGmZ20Es1EcbIwzNWCG9VM1/jClP2sdPCzQxlTjU846VTXiwv1ICWKtwScdgQbp+VHKhoOitEdq2ySfKqBr5PnSh/ERJZ2JFuhq8K+ZAqAwnu/WEihxQO70dLJUWI9R51ikhmoyGgIouU6gyhOjRqagyMRiM56/Y5TQhRJ2kRkg6NxGouRYbR09lNdOB1+bec5lXyeSo/rTKnwdHgd5R4w+sJ7fhtt7Ml8eniUjxp8rP97T52voso4MI2+8EidCXvKZP/sHEYhhj6XEHkG7zYYLhNVhuRIM3SYJiKrlg0uEgVqXohPjr7Ix+uoX84hJMP9eDEA52oO3KkBZtmTqmlpYPOWcLtd2kYzW2t/1As2EOm7/AzTrHR+OyUfGS8kmSqdMcO1RoPVc1rdHgInzn84LnXcbSnjUZxAtZrdmzdzRAtasg2bhB5bBgaake5oYylXBbWQA1NVBnJLRKzkhqeHkh0Elsv84YqbAAVL8wXVL64gd7nMom/oYCPXkUEomGA8bo5oBINVXMOpf+pap+FRqpZ1kyqzM9Lq1uoBuqUcrxvNorksIaCVaVOsk9D126vw3SMlZxAUM++Mwuh7BozYOdrfkK8hI7Fa9PAxJrZcw6jnBTj1Yd0ICNDNdJLD+ezaEha8zxmTKPQgNS2CsIkDWK4GMJGBnqQSiawt6sFnzxzlEaVx7pWqhu04Fnl4TRUKQczpMb7ncmRIPpasJRO829CJCofX5TiUe1AA8mmGfIpkWk4yquRYdHiBHn8PDkUuaPUjTvYjK5WD/leljyxRPdRucwE0ZgGS6PV1ueJTBolnnPySsY4Vf3A8RMYGxzAwdNnzdK35i5aDknM2tYqbtx4C6nYkpmC9rIF5U2BECG6kqEH54zEq+e8CHlb0RRto8d7sbB+F5n0Bg6PnaD66MT00lXCcx6ljB0zd9dMttLAyAF6RJYchHxlc46WT69KsqOt7EQ6n+KwL2Aj0RuDzRKGI0SoI6sPkO8oG2l2aYNchmSRHZxNxLFnbA+iA2N46+3XsTR7k+jjRSKRIwkl2rV1IxxsoQf3IEF03Iqt8F6jiJI4r8WXUWEY6+8cRdjmQcTjpUw9Q9LaYsLK/Qm03YP+bSINX+N1aRdyckUe+b2RhbFkHFfHL+GFF76JPYPDSGfr8PvccIfa8NLzfwwfUffowZM4xLZZW1zA+OwMptcnUayu01BABCwzHIZx7uxH8Nzz36UhbRl1ZuNXpVpAf8sgvvrFv8mwFUKGZPLeves0fi9u3rmGjvY2GrYH56+8YtajBsMRGjYNhn2k7b22V+NYWVimYxdMcVlvxELemKcR+rC+kETIE0E6SUJNINh/6BCNzYtCSWM5Q5idvIz29kF6ig/La9NIrM2x/YNYXVk1Wf6f+7m/hkcfeEJzrzTsBlx480X8s3/xP8HhIccsZdHd3Y16sY4rFy+btMLTD53DmYefRFdXD+5M3MTc+A3jKJHmVhzbfwi/9zu/hU3a3569+3D2oQ+h98BR/OAbv4W9I/tw8vGn8fxLP8Dbb3zXMAC/M4rZ2Tvws006WvuQYORSUvmDT30Cq5P3ML26jOaOTlOg/8yR07jy7huYW5xGe0+rGfG3lG1YWVs21Rr37T+GIpXtyOAYMoVlvHHxWSQoQux0ONVfK1EcuBvDdKqYoTVu0pUy3++weRmdCnSyEnJ50YUd2t0g+geOobetA3NTV03JMPHR5c0Fc3/7Rg/jkYe/jOHuUdNuOQq45bVNbKc3cW/6JqLNbTg+9gBao+0GLJS1ZwZGjf3JHhVddkFLdMl8N6/zz0Kv/8ZHE6mSRoD+YUevCyvxWdy6+i4K22tYWV7AtesXsbowCQ+Nxu6g4RTju5yLDlhgaLNZHWhp6uFL+rsbH/vkF1G2BDF9865xBDmqFpwtr97GQPs+IrYDaysxRggaP1E6ld+gk2wik4mhQLWsZa0my71Ro71KqLJheZkNuLmJfCmBgd5BBKn8jo0dJCqH0RJuwuz8XUaPGL70s38Ti9sbmLh9BTOzt2jgPTh56glTC0TZax3RCGkJFTAb9e6d83Daq+RbA3SWRqwszqHLw6hHQp9O5wlIYbS3ddHJgqZjNNyzCwjvfalD3uuN+52jQ8M7igaqv6oSZoVMilTHjVECozZsunHvDcTiizSYEsKRNoQ7hpCjE89uLmNzeRHOmsuMbO9YtClkBtevXqE49BgV7iPKO2oaHXehxuh4d+qOGU6JhFrw2KMfQkfHAMItrbh46x1kKBa9Xj9qdgqZ+Baje5LUJk49kYHNs4OmNkYhtq2ib0PNbgBC6bI699qK8oKlzAN0oA1sx1YZUe0EHSeOjO2HlQ4xe+9dHD94iJQpjonpO9QoIQyODCOzvoKJO+OI03672rswPDREQ2/B+TffRhOBS8NlmwTqULPGP5sMULtdIazMTyEZXyMwqyixA7HlJbz5xqt8XqCtpRNPf+SzZAx1/O5/+tdkFWXTFi++8iNjN7P3JrG8ssDzLpjUHm1e4Y2E8NgXvoqW7gHkKea6B0bg9dQxv3ETS8vXyS6CeOrJT2GIr3vcTkzNT8JFfl9hQHSGwmhkvzdFm3H51iuYnryKNTqwtv81ETdd4L1mCcoUuIpq1hJK1Rx2Ck5k4kkCMe2FRuH3kxJ6I2ggs0gmNpArprCZWiXg8PM5ZdJa4SZlf+jxr+D4nmM0pyqW1laxENsiO8ibihs+fzNG+g+jq6nFjKCUCfIrW2wnMhltzW9ScRi0VhlQtNBBCKIRJxPEdk3yv8lhBPN73//5P/1fdwFDa8q8Lh8CkYh2NTAl0J766GeRo4jMpRjhaGBZRuuwrxXlJNU5oyDtGPv3n8CRo8+Qzzbi1pXLSG0s0anYcYyypZ2cSbO1lkOkzg6MDpCi1nlud5BRk41OvXNk7BQjxilYd1yIb6UMv9akttseINsoo5IX36+yE0qYnL2HqYVxvH7xbRrqbUzT0TKlbVPD+PW3nmfn3qXxzJJZOJHKJDBNQ9xOrBs2EEtum8yGFX7+l37652hAbTSEJTrFAgFjkaJwi95fwt49e9BFHVGjIb9z+w06UsY4r9erlGhNZZm2+886RL8LQgy40NBVOvbg/lNkBR68deEFszF3koAWJchFCBaJeIoM6QZeef0bSKXmCBRaIFgkTSWNrGqdnRN2XowKjvfTZ66gkvfb8Rjaws0oMYI5Gel7OvvhJuOSEWnJeSDYiiU6boznz2XKplyMo8GFCGlntWjFhqqeE5xLGhFgn2xuxBGKNLHNHabiyU7FRkfMErBV2MKJQ2QZwwOjiC/P4qEHn8ADD38IDz32KUzPThFYcjhx7Bx2skVsxQv4uV/82zj74INoJ2C+9dpruLu6imwFuHHtXahKe4X9vc3r9XR1kx15kSRAb2wvkcVuIdzag4OHDpMlXTZDgMV0CvvOPGDyzJRJMjV1C5tkTIePnYYnHMLi2h3MrVxBtbGEJ574BDYJxKWdFKKBINmRHY2MxudOPY39I/uNXDh/7Sa2ySCsbIvhPcfR2d3L6H6Af3NgdXbO7K77wNnH0d/Wjum5KdppAS1keQMDexF0RxBbpFNuV2n/fsoYLzLJIngVMpsOeG1RsigbogRia73C97dRMkXR1TIALyWCZp4243Mo5hP0ixSvGcSefSfw8Q//LEFmE3/83NexkYpja3MF6e1tMqVxdHf14vHj50yxVEkHgeKtyetk9VW23W5NS21t+NKVV01frhFIdvicTT7VdN61Rtnqn7XT/3+Pf3EfMJoolP3hMIYH9xFdOxBojlKabKFIw4vHtzE1eceMHmm4jD1P6m1hdGtGTUyDYj1Pp11anESVxhhu76NhJ+CxuOCz+3Hq+MOMqjnTWA004lMPnMEXvvSzFM5FXLz4KkaHxtDau58Nmibl7aajOM247dhAPw7sPUKKV0Y5T+ni9lOD2VAkWms0LpclGJTKyG5nUSSVFWtRsfBamchbsaKxoZHPEiII5ej0SUZSbcpexW1SVzfp+Oc+9DOk7ASO+DwcTo2YBYnsGUbGMcqESdy7fRvz89MIUFP3dPTz2e3sAcECG0E98YEv0zkatjRf+iamAEavBSzM3EI06Od9F7G9GWPUGKaUc2Jxdt5oys2NbT57I7a3Y7vJtgRsF41yz8ghdHZQ5kWa0dc5gNh6wmRNK8HEyXvpaG/H4vIU5snmGhrdlIExs9f4hYtvYWNxCgHq1hMHTuLI3gfYlxUsLJOWt4ZpaMpNqKKppY3ROoTYWgwxOrKD0TYU8qM5QsOnXm5opJYnU9JeZvv2nSRITCNT1cBWHllS+yr799bELRw89gAdpYbf/ff/Gu9eu4T9x47j9MnTqBMgb14+j9ahXty7e8mkqvkjYbjJEFSHwe/34MwDj2KANtdOJjFJdljNpjA/fpeBqwlzM5Pm/lSm2N5YRUdvNyXFLCbnbhJYtygN+AzeLjOIlC6UTPXfvoEDeOqRj2P/nlMMfC5UGRV9jOaT184TnDZ5vjAOH3kAfW29BI8GSpAeDO45iGzdTrY6jlt3rpAlF/HAA0+R0R4iUM0BtKcvfu4X8VNf+MtoI7ClyFq08Vww1ETGWmJAqppiJZsbW3AQtMcOHSCbWCTQVeg761iJzcNPqbd33wPQHvL9QwfYpmUs07ZWKE32DBzGA2NnyLb86OgawtlTD6OztdswCLHsJFni3Pw9MuO3kEhv49b4Gzh/5xXcmrqGQnqNrOkatrbuUvq3oa950KzU1zjM/WRgmej/20OsYpdh7J7lfcDo29uHE8fPYvruHfS1duEXSPGHqeUW2QhX33mNSMpYR4f93Cc+hy999ZcZ7ZdovIzKfKB56llNYDltZCl0uo3lFbitdjS3tKN5cBSvvfoW9h44hS/yc5VwEIFoFLF0CfsPHMRX+NrefadpeFPQhrtLSwu7YwZ0djTuYH47owFpPPzI4zj39CcQZEOura4g4HSjt50au8FKn5MR72Y+q1RCC6NpZ+cwytTLywtLZEIquhZiI+7AwftSxrWutZ1ZhUU1LWs+aswe9HQPIUs6eJfSoaVtCMVsGQ/v34sjhx/hHdgM3WPzmY5QV9xvxvtf+p9e1yx1Kp/B5WsXcPveVQS8AbgY+f2kqEdOnMW9+Rnedx75HUqBItmLK2xkitvqJRjUKEEs1M45srISPvXRz9GpHkN3Tz+auvtx5NgjfL2GzrY2PPjgo+jtG6WUIxsgpW6ho7f5fTi57wgGWgbZNV5SnSak6lYGg1bq6wZUsg2Ikup+/MM/De3eFN9aJKDy9SIZC1mK3eIkrWZ7tfjMOENiZd3MBvfSES1koW+99SKuv/MGfDxfiexrfvoe5sna5lduwhP0oa+9A88/9xIa3CEcPXMWY3sP4K0Xfoi5xXlUyeAkg+RokXAUGxtrZIXjWGWfry9Mk+m0YOLWPUoGD/Yd2G8AvlJME31rsLs9lHgl1HcaYaN0TRCwNButNE0LmW5/x4hp/6Y2BrtoK15661lcfPcVTJGVNjiDePpDn8EzT34Sjzz4DIYILKrOIDu7cv0Kbtw6j9XFa1hemzdTN4l0ziRJE8WR5DOefvwjSJJNlckwTx4/jp72NiRjG7h+7TIZWRUltq/Gu1waeCXrWCPLVbTQVvMuJ4NNyzBft2Bq5iYDLMgWlnmNDZR3Mnjo5Idxev+DCFMKBfmMjQwy2nVDTrquLAH+rpq2Wh+dYz8pg087anS1HUDQWjeZhcntNJYWVhElc10jQNXok2FKdkUuzfa9Z53/7w4GSGPT/K72+mcEDJ2tPnSoHV191Pl0VL8jgs/+zP+A3/+9b2Dp+htwhx2G1rd09iLoceLzX/pLKDU249/+6t9DZ8SDs+eeRIUdd42R4c3Xvo2wK4gIwWJpZYa6tYBWGnd73x4zRqH84BTpl4+RbCs9BQ8ZweH9H8fzL7zKRtqgBEgjHcsj2hKisMnDG3QhsVlAmYbu1qx/tIkdETG14tt69uHtC68zwqygbi0gR0R3OwOwEdj8lD0tra2YXbhj9pRTpWelfewfGib992GbEqWFjKqnowsfffqziLETfvdPfp0OtAwLLfDj557GZz7+V2DhNXcTrdR2xFbDMPS1e+yC7/3XftIxuxOxlEKphDHKTdLNUMSPDB1gYXGVEmmWUo+RPbVhJpJVD+/Avgf57EkzQDZAGdDB6NfS0mUoeW9Xjxk43bE04Nkf/hDxRIpRy2NYwZ59+zDY3cN73CFTWKUMSzPCZTRqTKBkRCcx+ua3/wAPHjmJY9qRghR8/O51jE+P831p9PT2YGZuHHlS5iCBuLW1n5Iug7vTlxCOtmGbzAWMommxvEAEj1KWtDV3IcGAMT1zB8nMFvt6DnvHDiNICv6VL/w8xq9ewZsXL6D/CEGdRv8Hv/Uf6IRJ02Ca3dDsg1ZdhoJtOH3mCdRp+K++8AKvUsfhU2ewxPuRND18+Dhu3riFVC6NvaNDOHPqHCbu3UVWbLRvkM6ybZjCzdtXDStKZ1K8R68BGDfv9czhE9jRICUB26ot/UNRM3ZVZJCZvDeON16hlJ27jdXVebOOv6yiB2ShNnsQHc3tZLqLcFmCZLhkR03N0MaZO2Wy21yKkpAkhgFqI7GEEhl2MOqDtbFg7MxVa0VHZAg1niuWKJqs0O3NdTPP2uB04tNkK13N3ey3EVOFQwZ236qU9VqulXDt2nnsqD8YYHNsHwvv7ebNd7CwukCSSzcmgKgog4V22dYzSJ+IoFas4uSJh9EdajH2oLG3/ye4UI7Y/XGK/+wgU5Ftk28aH4j43buA8fnPfwZryWVS6zwNuYrtrThRrBedg738eRk//fmfNzXu68jh9rjq4xE1m9rwxnf/GP/0f/tnZkfUhc04/uO/+edYIv0MtURIxVZI43fQSerc3TuMlvY9uHT1JerrcVK3XW2qyeqSUoJoHI2M/nnS7bZmGn9td18gbX/ToPnNQoCMYQc2jx25YpKaXePDNlRySpDjc2mkx1IxTMPJ6KGpqlRcRQ/t5lw+alstnFQD9zR14ixpaZpGE20dwL25aUaEnFmGXSjF8PCZh5Eu27FDSx/q7sPBob3wkC5qntO0oWmx3QY2Da0f6RRq2PcPSRP+rqXY87OziBIglZumWjW0InzvpR/i+tVXkU3GzRyvj1FXlVPtNjc+/OSTUDV1hytgStN2dXcyelCbMvIrUTEVJ9DE1tHa3MQoHUNWEVeaf/9+M+A6PbdEZ3PSsPOUZzlMkTVmMzkM7D2E7qFBsggLQnQopSwocvzWN/5PvPLyd818N2O5ceh0YYvyJYqApxUzMzMMtqqCStnnsmDP8EGyIidy5SRybO9mUuFl0nnt26h6hVmCYtfgEbLAAG6+9opxliVKM82lg0ARbWlhlNzBytoSZUQ3mVeYn19GNNyMB594EhM3r2LyzjiaCZwjfX14+mMfh7YRjucZTctVNAeDyLJdbs1c4/N6UEwWEKbMGewdpR3YcOP2dbad3SRvjux/AB6y43G2wd3bN00CyfEjZAkt3WgmGyqUM/it3/41xLZWzZJ5zT8ozamVwaa9fcgMaKYJ+hoU3tjcJIA24djho7CwzWdWl3GUgLS0dhU3pt9hl/PTljwaKgQmzx7aRon9s0W5QybrqKHZO0SGYCOgFBnUWnHo4NN46vQzZIVkvwpKNCRFc8n86YU5ss8YXr30I5R2ygQ7PwKNfkzevULTs1PG76OEJcA3tWBq4TpZWzOeeuxTODywDzb+XQklslEl6iop5L/2MKb8p8BDn+U9mXNYEKVf6a/1hz58ChuxVaCURdgfxqc/8ws0YBoPMV87zAx0D2Jk72F47AFsJRL4w9/5dbS2hBm9t/H0uUfwwBOfxIVbd/F7v/XPgUwciUzBJEsoGWIrtU4DphYulM0gnRZuaivESnGbiKv6aFXTVFYX3xtfZiSqUCY4TScphdwX8RLoGhDxdlJD9uP27Wt0gAQ8Pt6ftUKdbUWFVN7ZqJpLjYintwgSVWo5Aoc2cKWBra6v8XnrGOrpxSNnP4wAJciR0SNkTAHcu30PmeQCDp18BN9//iU4Gwo4sv+ASXJ18RnGDj3AdiBCmeN+Y74HHvy2i876Qa/odf5gZMvuj+8zEL2PQKLddbZiaxjqHcDa2gYWaazqhlyG9JtGp62hjtKo/ZRLkgelnR2srW9gbnbcGFaWVNlLZ+zp6aZZWOAgNa+RmZUYhedp1McffNAUHk0k02aBi9Lsbk1M0NFHUOc1XmZULTGq5SoWLC7NIEyWog1KYtsbOPfgORwc3Yvvf//3cXPqOp2mH/UyrYAsqKOzBZeuvY2gvwVHHngUC8tTmJ28y8gjyeDEvuHDaCiVaOwTZE5ryBfVfiF4GsIEucRuOr2jAb2jI3wfCCLT6Oxtw8L4PFyuKJ751Ofwo+//IUl9BV1dfTj7xIdMUNEUrkoXS47sHd2Pgd4htFN+Xbr5phkzaSOon3/rFfSPHESG7Tk7cZeg18Ag1YvHHnsGw3sPQjmh2sN8cWWNQNuGHNnSajKGFG3lIuVLcjUBfzSEjoFevPv280izLVPpNPp79zLY+DE1fwdaXpnJpggiWdrhHgz0neS5wrh66RUU8nFYnEUUsEmZpM13utHR1U3ZvsZAWMf65jzsdi9Ui9vBZ+nvPoix4bM4eehhQrQVG/EVLG+vE+ScuMd2b7DVKKfncPfWFVTZh3tHTqOz54AZt7pKqZVhvw/1duDC2y8j0jGIRx56CgM9e9HkZUDazWz6C48/yybeX6bA1425mt8+eIgo7L4aMYlKfKX3IOkMablmSvwOLzXkCXTy68c/+gaysQV2Fsw2kl/96t+klrJjkig+Q42uwbl8ZhuPfuLTWIrFcOXlZ8kaijh06lHMUN9qrGCDzqHKL5quLKRLROkI7AEH4qktVAoVGouXqFvF8PAoO6OG1ZVbjEaSkGXzutiENsJR0rfDLu27RH+smCwslYvW7IE/4CG1HuHn6ZBbs0glNxhNaOiM3sraUlJuicjtdLkw1DeMpkAbo0wbfvYr/72ZRlO+pzB+i5E7yPNpTUiN595tqv9C63/g2G1s/jNtKwqnNSrqCHWKXuPP+k7y8ZPz8o9sW7EXgUGJrCel6Vj+00Il5aJooFnrW5eXl80Ygmqb95PhpQjKLZR7ERq0kxxf51TV4OmJcVy/exdtA/1Y3VxFwO1CC6WFh6wlmUxSprjQTDm2vjjHe7NgfmOb/aOYVMXI8B70sX3MYqw7N/FP/uf/AS1kMn18PVPNI08n297YYMTX0BepswYQ6o10sDi8TREM7TnE/qKs9fhw9a03CQwEPCUR5fIMAAUcOHQUPaOj2KmX8NL3n2U/2pBlpDxz5hEsLc3h3MOP4qe+8pdg5+fZ+Yzqy7h6+wZC4RY67xCjXw0+AmCBTnT92jWsLU3hypXXsLYZwwOnzpoViu/QofYQPL5IadREWbIRo+wj4PcRRLVDp6o3B8hIFpZWkCQAzMzcwr0lthfbcWnxHvI7WtFYQD6VZ7t7USoWoEJBTkaPcpVSz87nZls0WlwYaTuCza05xGurfBYCZyODlEX37iBwNELlvza2l1GoaHYkhC46d9AfQW/PKH8ewSDbuljYxM277+DOzGWCbM2sE9opaAvWLM/pQGfHft57N99HWcLgmNq4S7DbgJfPlsolUa57cJZMJeQCXP5mHBg8Cq+9cVdNyL6Mnf3Fx38JKHa/ZNO7KxzD9wFj5FAvTj1wjowhyRdUzmob0WAYgVZSHkY27bdfzVE6kAJaHBaD0BrcczAeKNMvT+NV7bZqw44pRR2l3iMhQv/gHkqQBCYmrhAY9PAddFAnI+uamVpUolxDtRE2Jx3IyW6112gULlSyjIwhp0QiSQ9Bxc3GCFhhb6ABLG2jmM7DF3STkkVoV1asL63y3G2oMrJvm3IPWgzmolPFEQhRbFJLWsRGrG7U8lb8j7/8/8GZBz+H4q6i4U1U2MBGqZF+icapmQQhSjDXG/708cHX9N77x27D6/+SJObMu8cuivAQUKjxd3/e/f29n/iilsLqEHhIGphdTSkFc8USATZOEHHi0ruvmenAsQPHCIxxrKwsIxBtQTAcRXdnF3uEwOq24/zbr+LZ73+HlJoGyPN19Pez7b2MEkEyhz6CRJGUfxQRgkejw4Gpydv44Q+/DW0q/eC5p7GwsoTE+jLu3bmGcHPIJI3ZHHQcXjuX3jYbVGuJcAlFk+9Qs5bYh7vFkAZ7D+D46YehYotvPP9DKj72J1mIu8kJX3sY+VIe6YUENpZj0HYxqlUXam3Hz/3y38cAWaiqa6wz0Pzw2e9iZXqGYJWFne0z2DGAE6ceNIOidraFUmavX38XK6tkIY1OXL/9FianJ+ANtqBv32HaaB0d4Q4cP/wIOlpazSDp0soiXnjtOdqXG00MkBevXEaw2YcZsq19/ftxnlIxnUvx/QLmQwS9Ii5cegfa79BKsNjITLDtCmQ7H8LZE0+yjX+PUFtGXIPojUGy6AHktBwrlkAsuWZmLPbtfRB9vV24cus5OHxNpoRcY4MHzdEu1BlUJ9n2KgaVym/SDpVJakfI14YuMmKVfk1SctoZOIskD3ZK9M31JTKgIlqjnWbXspaOfpw6/iTlfJuZWrZqfOPPM9z/ysNCo9wNaLuHsmwFLAIMM0syPNyL06Q1d2cmCBQehJp62PB3EKPODHmb2NA72Hv8MHpJaxNprWik5icCFhj2k7ksDbJC+WGH02eltAD1bsrUnVuNLWM7uWJyuysNVUYAVbHKmAKGWh4jvUXrMPP0WlIkzW+ci42TpYRxScrQq3OZKtyeRsQYSUxNHD5RPk8AILgoalbqOTNgJcM3U67aVZ4G7PbYEQ21w+fW+i072jtasZ+G1NpFrUfj1xb6uyVHdp38vvPvftt1/T/30B/uf/2ZYxcG9O/+z/d/v//aLkiY4z1w0gsGxdXJ/Fk60swCNO5WQVPn+b1+U6Spv38EHT39NDpSaLGNwSFT/r+zrYVIU2YEjTNaU9oRZHrJDNLsH63AWZ2bJxAnTKRSPsdjDz/BSNdnWFeMoHL5xk3cuH4BYYLw9PQkBkn1p+/dwew4JVssxYg4gEce+TB8dNS56XFky3n2RRlNwW5oX6gY5alZVUNgWdtYwObGIts3gP2UfoszUyZfoLerH6VKAUtzc1hb3qaU3DF5Bkpr1srbOBlR0B3E1uqaYU69LUEsr87jLIPZU09+FPuOHUfvAB2SwevCzSt4ieCZJviEO4fQ0j1EBurBqWOP4iHKzmEyzgbKuaWNVYyN7DPRv0rWol3iltaWsc7If/XmW+iMtKKtqcMASYksNk6WmUnHsLg6h2WCSErSlEEOBIUS5WDQ20OG1kfmsE4bLJEFOlFn5NcWzhuxcSxuTrM/Wml/O3TwuLE7DRDfvUt5sZMjcFoJ6sp3yaG9bRRu2t3a0m3K7CJlxgkC+DCGB/ayHfOYmJnmNbTNMoHAF0Y2uYVNMvnGmkfj0GggeEcifegeOopuMuaWKH3VBB1ZGg8Bh/mBNvd+0Pp/PnbtVJ+9/7X7mqZVdZZ652AQj7NDHjj9NI6dPI1n33we51/6Aeo5rT7eYeevmEiiDDVFR7Y7ndMGFdbOZhSd+QK/lAWq5VgugofuW1/WRuXAk8ZRB1dL+hsZRKVK6VI3uRN+MglNZamGcyDsNYNHYgP2Ri8bbYdOVKEc8hNMsgSwImw7ThqGy2j03UbQYlZGi/YQiqU4giGiYC2AdFpl/0K8AS1VC9BQy3Q+4uNOxrCn3q5BPPPoz6PZ32uaQ85qFnXopvmQPwHo93/4Lx7ms+8du5/9r/vcBztSLMOsQXjvs/rb7haOu4faXr9ogUsulyOrKxKMKUd4z9ruSH9X+UDlBWirpQwN/LU3X8ZOUbMJTqzOz+PqtYsmZ+GZj38GrlAAP3ruh2igM5cqSUzO3zXTuTsVC04cegjrK6sGlD705NN46Qffw7XrV3HizOM4efYMrlx+De+89rIxp2CglTZRMssGWkmf7drwRGsa+DflScTm1qHiqsEWP9zs4+2tGCPwFv/agL37jyKV3Yabzq5IduDIgzh75mkMdfaYQd9NMqsLV97ATer5Fg3Ek9Z3tbZibWWSMm0ayxvLdMyEWZvR0txN9lI0zLWQTqCv/yA+9blfQH9Lh8n4fefSW1hZ3yAzW2U7+chc6ej+KC5f+RG2Y5vYyVrIVMhqeedOZxSdXb1obW5HtZzG+Ytv0tSctGVGecrcBrKMIgOndlzYqdSQoT1qsx3NsiibNEQJns9vkZE3IOBtpfwYw9r2PZRqm4zUXYQMJzYSaxgYOATrjhfJ9W0yh3WUKYfayFIO7j2CK5deQzy7gUNHH0VrMEI2dQU1scRQFDX6nq/RBy9/fvihx3ZnSyhRJa+N9ciGZSwyHhmGeVGBSN//3x1KDTen698/jGohRtlgQz/11Z5jJwhOBb5WhD/chPnlKUzfuU7JQg1nraK9N4gswURbb6c2SUfJDgoCDxkqT6ldDJ1kBNVKg2EPKrsoQGkk1dJYhJYhKjsODtXbBJlD2kgc5eXXLCr+TlOj8XjdDrPeo1qyIh4na2iso5GdpXOl40Xj5FrcrIVCre3NlB9eBtkdpOIFXoR3QoAQ9fZ6eZ7mCNw+F3KVOKOCFWFq+pP7H8LDD36VGOHgPasIrcBCTUM3YMsaZyZg/oWHuJtpQn29d/Dz+u0+W7l//KnpK9OBu5Ll/mu67Pvv4XfJEgGPAMSUsjLvoWzhPZolj4yeSgbTzIlAQ6sFNZWWktYlK1H68A5ZhgrWX799DRcuv4stRs4espNu6udKvoDvfeu3+MxabO1DX98Q2vi3i3SMja1VPPPhz+Kxhx7HO2+8Bq+Kxba2sf28WBi/je/97u+boepDpx9AB+XEO++8SAeeg8fqM+3f0hdFy1AHI6eWCDQiPp9GOpGEh+zF43djaXXRBJK2tj5G8AJOHDuDciaNm8pbibbjyPFHEIm2mXTyiWtvY3riJtxkHDuk55FwKwMJ6TlZhuqd7shxtQUqDcvu8JjVfVU6stPuQFNkGP1DB9HW2gufXSsZyW5WlxionHjp5W+atStK6nP7Qvjok1/EA0eeoO2s4/yVt8iSt3CP1y3QFhW4qqYATwPtz4loNIIyWa2WuBZzBItUmjLRwxapkGltmvuIRprYxTUCMe/F7TMD/z6vln4m0UypT1LGaywiTSbR1fQQduJuMgk3Yol5MyVerVKCDR/gPecQ8TdhcX4c96bv8pous6VJoKkNP/XRv4SB1i76lJxK8lkWsmtX8h/ZimxKx/u298GDfxLga+D6/vG+Pb73Ob3j/hhGc+A9SaLCvBkiuYO0rX1vNybmryARW8HK5hLm1q5gcWGGUYGUXztVOUmoeHPanCCdoK4lOJQtJTp6ifSLdEt57jZFfT40GUU5V6asqKOUIcsgBVWSkDfgMdGoXtLsiao3qXwnb4qKRHVLnaSp7kaCjs1jVgv6QkH+XdOodWOAdm8dXUM+M01VJpjkqKELlDBFVZK07cBDWeXyN/Ia7DBqcjACqAqTEmcCrk7YG4JoCnWivesIbs1eI/tZQ3tTN51P262+18D6/n6j/UUNLgzf/af/3nf4P+et739ep9V38z69JipmrsbvGijV6/xOva3vcn593/3gbtUC6V0L21ivqfaKltCqkpSYh58ySzVXavQqrWrcIdhoWxOxvlyKMjKZQT4TxzYN++kPf9IsliqwjQp0wIDXS4RiH7C9xDpef/0VDI/uhUqYLZAe3yKrGL8n5w3izIOP4dI7r+DNF3+MYjLHSNxhiiv5Cc4kc6TceeSq2+x3tklV66MDdHg6l3Yg5Z0razVLbR70h5BIZcw0dndXN84cP4MHT53C5K1L+MG3foc3A5w99wzsVm0hqw0kalihTFldWWAA2zDTjh4CmZYPqx3SvJcd2RQBaW19Aatri2SnZV4jZ9bKbK6twOMJmjU0KrywZ88xdHeO0nassDBgxRIxSiRQFq1Q2lZw6MBhRu0qJVknpUsvnqQs2zN0AHdv3UNa7UnQ9rnCDJ5OMvEYbUAbUqoGn9aZkGGQSUgCaozHR+k41Lcf22QSa2vr2NzMIr6lUiklyo01Mrx72E5vUzaSJbF7tVSgAjLtchHxZAxLC8tkLZSC7POR0UPo76IMowzX6l4VXmJLm0Cl7yo6qcF0/az/xIxkY3pF/2Tb5vsHbG938ELn0Gt89b2AaM7DH//lfUny0z/zKdy6M4Utak8XJYKbN6EqTbYGh6lildNagJIW0hP8BAZOGyN3BWZvHRppmeJPla0cPjs7loChxqdzamODACNDgXRUdXNDkSAlxw5RssZGdcLCz6QyossEDt5R3VI0iVMNNSfyKcoRGoD2G5Ks0PJhkzzF8za3CCxomERQDdRaazbjSKqMpfp3noCd1wohHI6yw6ykenM0TO1AEuS9ewkuRRw7+hgNbx0tpMjK/ju47xTp9AiNmU0ix+c/g9ZqPLWrXlcD6BfTxLtA8RME1xiE+fFPH+bPu52jCLB77L5R7//Ja7uHOkuZgbufYUdL6vE9Ymqq06N04fuv6dA9iG2UaLjpTMYMzhkw0d/pXI2MtEr8sfJ3r4/al+dWyf8iAeXS5YtstwSOHz5pVglr+x9xmcx2zFQVf4PS9Mr1SzyH27A9zY7ULDacfvTD2H/oBCanp3D7+jtYnZlCd2u3kYrLa0t0phtw0TY6h7rNALgGoO/dvGUG6NLsJ03hZktZ+FoZbEjg/J42hMIRRuAAo7mFTNeO5Tk6JDW7wxGg1OigIyewZ/9+3Ln9Nu0tSxDUILHVbFHQ1tFBo65gZWXe2IHP14zjpx6jD9R4315cvvwGQv5mdDSTsjdQctTLuDd+nuCVht/Xgjaef4dP3tLexyCWxyKZ0d5Dx+Fx0HY21hBPZ/HoYx83U7orMzfwu9/4dcwuzrGd7aYPhkeG2P4ZbG1l0d83QADIwU8WcGjvcSS3VjAxx6Abu2fGLfJJShSPnzLZjwiDVHfPELrb+7E0dQ2TszNgRMZDJ5+g7XbQ1vOUjH+EhbVlMsBe2jcZlrcDY4cexLmHHkXEHVJaD23IWOfuIRvloe7/wKvvH+/b7J9nqzzMn3QO/f3PGHQb/cq8/OSHnuDDO7A8fwfBpiAjFY0vy8hMh7GTrqeoB23UexptlwNJZassXUHVWdnhqk7mpgOXaYhNTez0Ep2DwZ5cgNFLy33ZiTQOi6uOfJbhp9aAkaERJLbSJhIxnBm2YGmsmn08XX4CEg2AagL1qp00kXSQgVZZfW5XgPdI3ahtikokgUTbbCFLsBLryZLFqD6B2xiUqpwMjA3CSlakBBxNhfX2aa3LOjVkHX/7F38V+4fOIs+Irbl7ySLT4AYk6LD8UsTX130HVYvqp/uMwfSPfn6vbd935Pf+bo77r5lP/uQ9/78eprPNvdy/nBjGjgEMFT8TtdQY0m71l12QUT+qJJLX4zKL4ATcdoedMs3LSKbl/1YTpVStzUVjZTPwM2QhpOsbWxts5yr1+7sEmTwS62s0+JRJifZRS2f5ntbebjryYcqGCawvTrE/E2QSIJDHEQqRirNfNbaV2c5Sd8tWGulYG+znsimQopW7qdS2GZDUojSHy0nZETHRWxXndqoFxOIbcDq8BIIAtO+nGKtWdardTR/RsAtkSoGAGxTGZkzBBR/tMUfn2o9gczfP2YZ8mfZMaPjh976OoSNhU8hNFYibw8MY7DlCZiEWXEFzUxe2Y2s4su8ofy+hjcwnppW/tLVooBmxtVncvHGV7bSGldgSGh0uMrcEtgi0Ydpmkf3R3nEILfSFiduXGcRAm9tif5ThCxNk7GS+bNd9Y4/g5MnPo4v3dvPyq3j32svoHzuDjvZOeAgOr77yHTJ4O8E1g+Mnz6EQy2Df8cfZ9g5ov/Wu5k50tLXDSbBXO0gyfdC2/jwr+8/s2RwKkLtmej9xS/bzp2yYR2fwvWnVnt6IiVwM8WYba+X9awWrUoS125CKosuQMnRInUiV3VRkRHuhaWZDmZbKUJOjah5efuckHU7F02QeqtzPB6IEcVImiGLmyTzIEgksGlxSmR8/HVzlEckH2Jh+f9DoUh+lRcDaCnu9mQbuwui+43iLDbsVv0OMcRBMbPA3echgknQCGw20DfPLc+yYPMb2jjKC7CAe598YCbRTUtgXRGtnpykOp3qWe0lHff4eRm47uiKd6GsforaWPNptIGOM0oFq0Puv6Wc9oH5WC/M/04jvte2fbeSfHOZduz/+mUNjD7uH3vPBDt39EtUWWJiyjnoH36Y/Cyjuv3f3+y6AVgmUYhxau+F0aG9+pfdTtmhcg6AiMBAT8wZ87E+NARUZvbQ7ZdlkkUrOeBiZg6T63kDAjHLb6GrxzDp+8OL3KB9sJj16ZXoS3S09CFNWlAg+169d4T3WTAampNLly9fpVDk0dYeNPbkb3MjRplKUItqC3BvxIUsAEGhom5DmaAf2jOzjfRSxsDRrIqryIJbXFqCt0f3sP9WGUxZwqZilnfgpBXh/ZBqSOQ5t0NOu+hvbDCIx2pSYUQsDAaVQIcEnANmzH3VHIwI+PwGlQBtfZ5/byECVgk3KT9nT2/owA4gbFWqToweOQZWj1ikHxI4a7FaMHTzKwJfC8uwNTExcJhCvEoy041aQrCQCb2MY8ewWnGRWtrqCZo7XT5LBtJiyALH4CtlxFa2tY9g7fBpDAycRIRN8/Z1nsbAyR4BXIRz2qWrJsd807pPMrcFDIIu6QmRBDTj3xKexd3CUJHJHOYlGRmn88E8DwX+7Q/bXE35v0PPIg4M0lE1jUDVSQq87aKhpmdrNq3RsGphKP6pDNIuRTZEFwM1o7zKMYIdKS5WFVWdMW3lqI2WbTXmifBgCkSo/KyNTI8MZ6tWSJIzoLaOhPq+9XoRs/JW01msay+22oU+59tYgopFWbDOyJXObNDBGvVoBBUoWjUprPx3GSEakvBkAJE7xS0yohGioFa0EkQ8/+WVMrq7i6o0X4Gz0menKlZVJk+uRoWE5LU0Y7DiKz37i83DRKBv4HFrLoWqMBinMfz8BjQ8e5iVqvV1Xf+8FvX/Xt99/zTS0NCF/NgOa8noeHwSY+52t7wIHtY/SqHd/lkNTnvEQUOzW9N9lGHpu9Z0uomlmta8cVMULBRBr66t0CMoxMgntGaCNIMyegpVdEFHtOg0WqiqTNk9S4pYYl8Y2VF7MgFFDFRuxbXz/T75BICE1ZSC4M3HXVOJ67LFPoH9wGL/3jX+PmfHL2N5Yh9fJ65HR7fDvyysrBCA3WlqjBpxMcpStwjYewt79hyhPo2iPtmF6+hYm5qfR1NqGdGLbyKC19RXKGwvWNhfIEqIGiFpae9AW6cLC8rSpphVPbPD+CYZsJ3IEk0pe0CpntpfqsqiOnin6SM/aqTDQkYGUSzkU+KwuBg6xJXvdxs/RNhxBnDnzUSxM38DFi2+hpavPrAHZWKd0O/oAZmevYHVthU29y2jtHrYTA6CtoYbmNoJVJUlfaOD5QgRssjz2T4XBbc/gEFlGHHWrBel8zABUB5+zVNjhubfYT7xzUupKsYrRo6fxwLEncP2d59inO/TNNV6rgq7hPRgcOIAjh8+iu7md/UYq9/9w/MS6jOn9uYexQdqS/i5Lfs8Kzf8/ePSGXeZ89VOfHqbhVLG5GIejHITX7icVcjNaz7OBSdmiEdKiIpFb00gOvteBbCxHKuQ0QFGi4WXTGoxjJGLjNrcGyUhUEm13+a/WNmiPRWX7iY6RhFBOkGmQ7qm4s4oq2xodPFcRqnxZJ1yaEuvalYyd39io1aZlGm+Fn8lRI9bNeIWFfw/xIaRLm6OdxkDWNjZIy1UxvGwmIoJkL8EQ9R9BTEus3UJ9p6I4jZ6OsmPlNQuMqJQ6FqsDnaEOfPGn/hKGRg/RMfW+nzjxLizwd9OyatjdyG6O++2r0aX7vWTex2/3f+ex2zn6773zfeBvHzzM3lDvnVsAcR9E9F3Gv+vUdTNTIkYhFqjjPnDoGnIulYdTxXR+zJxPt6Rimve37dG4iGaa9Lf719N7dR0xjq2tLUZgO8KBEBqtZGxkCDcmbpABLNBOPGRuq5icus1zVRBLbhjmMTZ6FJubMayRJaTjMfhdKlrZgAQdRsV4ymx31YLsHulA+2ALBkeP4+j+c1iYmcRzP/wTrC3MMGJTjxLAPD4X+4L2yQATSy0agHDaQmhtGjXrP9KpTUbqLqwxIMjWxDTKbBMN4mraWcCn/TdHx/YxMFgxOzeOPKWKw+8xwF0vsxVoVzY2nz/Ugn2DD2F9aRwryWWoaLgGUN2WCGW16rWUEQh6yUqyZDm7m4xYGncIDHbDWIqVNDxR2jMZXbnkpIS2UrYlyFzyyKdV7NxrmJqWsncNNsHlaSWrHcHbL/8AWdp9S1sH/YSSmkFrcOg4NhcWsMX2Ldvd+NIXfw5dTe0IByPQjrxi+n/adtSzu8f9l+/35wcP08/vfVRtpR/0s/n0++eknRgjMD+aQz/2MMCa9579bD9K1P47JSvsZSucXj8NDex8at5qllGnYkZuNcC5U6mb9Qnl3A5S0qU0Wq3E9GirooADFrKJbJwUN02kd9pNhp9GgZW4ZWt0EijIO6iXxaFEobVbjZKnfC4vu7uKNDWw0eLqTIZpE+EY6FWrke+mgWtvcRoTfy7QeBTd/QEXHYag5HHD7t1h52YpmSzopY60k7JOLl40GXI5FcVmJNE+1Ur1TcSSOLD/IKZm5ulEVRw7sA8/88W/gWC0i+gtdiEpoDbbbUDTAfz6U0DxgeP+e95/73+jQ3WztbmbycngeQUg9xmIXttlG3yjmA6tQT/fvw89gLl//hN4aBvtRruNfUHANLMvYjv6vBLoqkauyDoEPBr01XW+9d1voLmjDXvGDuPtt1/B1WsvYG7mllkQ2NnVTxbUCCsl4Tijr8oAqJKW6maq7oPKFkYJ5iq4evvSNUbQMrQZW6VeQfcopSY1v+STtul201Y0jhL2d2FpZgMbK5uIpWOItoUJehbEttbN1Hhbcx/WVlaRY5DS7Je2ZAoGmum4LtqPZibYZnx2LS2Qvaompz+kaXPyYgauTUqCKv9epvxotFMKtTXzvl1YXJinxImgm88U35qFgw7e138Alh0bwSnBe/NiZWHK7Pc6Oz9BE+Z9B9zw0cHNAsVahfJ4Gz5nG6V9D7KJNSRT2wSYFJmrjzZKJkMJ3k5m1d3dgYmpa2juPIT9o934w+/+CzL4CPYMPIp9/cfYJjk8eOYpst0ifcppgrTpT/N0f/bQ66ar3zt2f2fHmp+NLeqz/M+8h/0uO0kkt2ElMXDIlshGnbQji6bs9XfBiXnz7ud03S76uDnj4Uep4702Ip4DmY0cbDVS2R3VG3AhW42hQJaRStBJ6egORiQVuYmvZ0glXYbCKqvN5Vex+RoCIdJQUvp6xcKOcrLTaHS8uIdaWvurVQkO6XyCHVkhWvuI0I2Ym16mQxMYeI8a9SU0k842kjHQuJRLYJgL74d0LtoUYidJ29mgWt1Fal8ScxqIEst0P4wwkkTsGO1wIGfRGIYG23ra+rG5kUUmu81OayaiE+VJh9OFbRQplTR3PzKwF48+9Ek0RXoNWXj/YAOr3T8ICKYDRR/M6/zxA6/f/9l0Fo/7r+l4/7M87rMGHfdf//O+6/jgz3/2+PPetzu/zvOr741sMlBnvuudqlasMSgNDmucQ1ORepxMNou1+IaptHz9+mWsry3RKfyIBKO4du1NTFO7OykFxRrXVuZNtA2Hm9nLovpkNTxfxN/MK9QoFzbRFO4jywiQjSybyK/UZ8ndlsEQwp1Bs95kWxmMFjeKZbHY3Q2BSoUsn6PKCF2G1xuCW0Gj3oiu7j3Y3F404xgCvjhBJZNJm0xPj8eJ1aVlXtoGbaum5/T6VEbShT2jB3Dv7i0GPAf7PYiDhw/h0oWLuzLGRSehBPX5Q6ZOe9/AHuw/eAK3L1/A2vJdxAspjA4fNrVJUtlVtlUNm2vraPL3MeBcp1xeoW8EKacpkcle27tGTXKgEsFyqSn86MVvoO7wkSGRzQZ3EIhofQpZOJ9RRYjrNTef1Y/mwKBZ7OmPtODkiQ8j6g8bNqieNIam/7Nv1Yc62NX8ffe7eleH+f29n9Wh9wcy9U15SXNL13Dr3qumTGbdYiNLH8be4Ucpc3oIevRbqgRTa0TGwBObpEZesT/8HmAcemyA6M7IQARdX04hvrwNbdijabhMOYNaY4ERpME0hEq7LU5tmHx1OVyOCK/FXZrF0CCNxi+0larGKDSwqV2VipUswaWRhtNkNKwig48sJpndhLYyDXhV1qwVs1OT8EfJKhzU4hsatLOhhVpN0n1lZZHX30GFbIeIRYlBak5nU91EbdmunaVEsiXrNGquoWnNT3s8PoSiIezftw9HD53G/NKSyUHY2l4mq0gbpuHwNBFytHVaH1yMtl/+5C+xU9vNwj91zfuHSSP/wHF/oEKdw+vr2HXU+z8Lyc2P5rX7jvyn3/OB8/8Fxwc/++cd919/75T8ffdnfUlr67h/Pf5knklTkrFUDD9+5buGwQ0PHjBFbVZXlnD0yAn+3cF2Um4OwZonnJqbNIPSSysruDd+DfduX6eDNyDU5DPrWBwOD2XIJh2CrJMgr027u7pHqPsfxfbGKsZvXzSDm3pPgmBk9zTC16aFZFnq8wwlT4RsxGMcL9gUMOnYSlraXssguV0xGaRad5IiOOzY8mh0FtBQdSCftBlwUd+rYlixlCc7tCDFwFdM0QD5cGKfMnmBUWf3sFnvcf7dl8k0OxiMJEfImsNWMlUnEiraVGLwdDUjFd80kk27olRobzs7ORPtm5pa2MYMXoE2FLOq2q3NNHdzW7o6jhLwgNW1WbaPsnBrbLM7sPsa4Q8rp4EyvRhgm2r/oBIKtRTsQc0AAGFvD8ZaH2ekd5PRDeGxJz5FGcjnI+IL8O8fu31Jh2a/mByJ9/v2Awc/o+xflYzXLLsWhabSSWzE5rC4cs0MDCulIUMGNHzg0zgxego3rzyLJJ/l2P6nUMmV4WSQ8BMTXHRI7Q3ZH32vCLDVRTTPllEpaDWjlXSszEhQ4cl4QUbthgY6fXaHUqOCxAZlSraI5uYoNT9ZgUubVWikkVJBncV/dGtDB6WhZRCaXdHAqQqflGpkDKRykiLZbIVOS5nD966uLkK7iFrJblCqo6WpGZFIK1F8wwzsVfmeDPWx+IpG1DOknmZdilKZqemk+UNmU07Vu7Rj3+F+yiAaFR/UxeiSTrFD41tmcdWZkw9hZP+jBKwEPH4NWsXJVzzY2lhmZFTl6UGCHp+PKPinXVS/ffDr/vGB1wRW7/+sztW39xyer+r1D/avXr/f4X+24+8Dgb5/8Gdz7ve/7r+2+9mf/KSDvxl6IdmhX8nGLBqIU1Yof2fk0s5nV6+dx9UbF/Daaz/AvXvvYnzihmGO16++gytX3yULqeKM6oTEtd1hIz9fgIdhSFFdG4VqGjYej1FuFgnYfD46mN1hRTK5iRu3z7PNC4y4PciUVqgIVd+BsopOr2Czk29ANc9eZSRWdXSzywzbMJsuMDJrp5ce7N27n9faoNPuMNA00zarKGcdcKCZoOEyA9naAkkLGssF5QoRjGjskj7KipTjaNdb3ZtK59ctFUoDVZFjxCQg5nJiMrQ7gn40FEWEEkpyuEp7DJAphQh03mDElEPQYHo8sU6HS6DRzWCqrR7h47m1+FLbBSWQ2Fw1m6pmi6rjub4btAiI2xsJ1Ap25OL0pVTOZLl6GiOoZO0ECTIoRxCNviZTrMpGCdPdNWByX6QcTU+zz3aDkGbuBJGyHb5s+lZ/1JskJ/gj2X5DvYCF1WneUyM2VmexsDGBWGIKi6t3+cxlMq0WWO0hdHfu5++81/QqWdsGgXKN57Swrz0EP8pEYsAODej/+Of/y659PfiREWjr4GyqCL9fD99A/bjFC+42mnaO0bSrNjARk/AH/OxY3lijRdBgjECp4FSyvGCJneEyckGVp/KlLK9QhXZk0+yE9oPyU4rEtmJmRxktZtIiJL+7lexjB9tba/BSGvUO7kFLxyA2txZMAddUbgt5SiOtc1AFLU27atZA4yHKcrQ77UaD6z5VCNbF5/BHrKTTK4h4RSM3EG33orftiBmQUoHfSiVJY99AE8Hv+IETOH3oIzSwDn7eZzpFPbAbj01PvH+YDtL3P+PgHzz+7KcMMHzwBXaAfn2PmPxXHbqccXweEmL/+XH/Art/0xiHJM9Pjl2+wW7B6sYinnv+T7C2vkgdL4NaxOLSPCNWjX0RwNPP/BSOHjuL5mgTlhYWceHCG2zDBNu9gPXVFTOlqRqTm7FFZNJptNCpXM4gHaMJF6+8RcrtpONFaVcl5LRkm1d203FqyFIypqDN8ssEClTJShnllX9ho3HlKW/M/mSUwweOHmdAKZgaKCriIhvK0dHqZA0dXW38XAMjYBAry/O0CU3X59g+ioEEIT6H2ku24GCUVX5OJhHTMI8ZhNe6Iu3ZFvCFyHhTaHRYkGHgICmlLWuTGpX5DaGz5wQef+Jz8FntuHnzXbz+0gs8gRWBaJhMw417d96lj9BPKIlhr0BVuHYSO6jRTksaqLfWGfhCvOca2bQH60vrDF5FqOqXNvzp6utGgFTf7gwRnHwMYkk8/MiXcerIE/A5dseRfmI2P/npg4ds635AuX/oVyW4badSJr8lHVs3pSPmFq8gQ9nR1rwHAbZ5WfkwNSsWli7DGw4hW1DZgyhOH/6CqbNSsQXR1z4IFR4eblL1DjIMHyVElh1lsi95IekXBx9ce4VpUFObtpkb0j0RMDQ4qSSXGvVllWBi5YNXC3ReMiu6MxtCYLEDrSytki1ooNHKBleKsTZxySSyZqBOawOkV1UpqcFaRpKGJXonPa3qXtVyjAiotGGtwkwQwfNmhkNrAjR12NpLNtDbjlQyBe2jpnWAFnZQaafAiBQzyT82omRGCUZdYXoKo2NR9LKAoDdIgxFyCjiqGO07iGPHnsIOaWS6WMTMyhwm58fhsDaYDFEtoBOi19RAeiQ2hQBAgGKSqdQ27x0GSPg7mfL7X3/eYc7xF3wJqsz1Pvg6z7MbWXT8BSf9wKE+U1an2J8K8dy4dx1vX3kV5y+/hjfefIntu4Pujl7sHTnIvrIQ3HN0PAcDgoon18zYQo7AH0vGTKLSyuICwTyAQKgZzU2q+LUCr0P71VWQTCcYLIoMLhpzoqM4i5SyKd6D1luQARYtOHDgOPxNNhTKlCEZvi9L0IhrQHc3xT3gD5g09nCoFScfeAa/8Ff+J4R87TT0ZTAG81lKiLb04LOf+0VsLK1ieWYRXT2j8Ll9mJufEEknkEXx1FNf4DmayXC2aF+0CjKeaCSKkQPH8DM/93fw01/+W3jg1BPIEkAymTIibZ0mTb2QLpNxqdJYCxmMDW1t+4hCZdy5dQXjdy/i/DsvMug0EayGMbr3GCXXIZw682moWrvf24H2pgFKtC6ceewT6O0ZQJTBUTVntco1k0lhY51sme1QkRQhE+rr7zXro2yWFpx58COIBrvw8LnPYbBrhPfhY2fv9jx5l+lP/Wbgn+BjbID/uw8U+m4ygGmfesUEIpsdHlsDbt88jy2BqUWSbpn9uclTyx/jDMQEFG8TVIQ7n0/C7+rivdF/CmRrZPvNzd0IuUOUo2IY76WGHzjeY25CC4JSpFJVMoxCqUI6qMKmNCRSJ2V10mvMe6oECtVcUE1JaVZlYJrdKTVYychR1ZRgjchCT1HtBiVviZ1IqthJAzUlmCE4OJR+3uhGe2cbP0+NxWgf8gdNVmKQhlUrkjWQQUgaBagvdwoa6NxBmppXGxEqC7DAL+2kJadHmcZR1yi9pswoC2sFshkPugeCfJYogvZWfOyjv4TFZBErs3coZSq0hwyR3IpDB04jXrTiuR//Ns4cPo4oO59thLGxfWzQFhMhVKfBODGdb3cQkVKuXDZUXEloiuYCQmVSaqn9btKX6U3TjmaxnBr8z4kIOnQ+nV8/7RJL/sZf9bndv5uXzPGn2Mr9472/3f+TfhVgKGovrS7gxVd/iOmZezh44AHDEi9efpEMax1OV5AgnjBTpBZKDm0xG23qhPYAiZMJaiXk3j0nzRYBaWreQLgVDq8D169fpCnbsbw6Z8Ylutp62C9lMwszum8/FhemMXV3iiBdwfDePfjY5z6H5179OpY27qJOgIqtEmSyVUb5iEkWU0V0LUmItHSitb0Hbb0jOLT/EL77h39IW/NidvIGapScjz/9WWrsFF558TlsbiwZCO3vG8GXfua/Q2tPB15+40+wvbiE5aUFOngL2jvasMZrbiezOHvul3HuzDm8+eL3cGdyEvv3HUMw2kzpO4fb77yBteVZSqMygmGPCS5beTqaZipoUMpjqTDoKdD0jx2njVmR49+OHDmJt1/6Lipkvp/46b+K0d5hMqG0KdKscbCJq2/iuZe+gWDnMArJDVy++hIDH5lcOIITp7+Mo0cegY/UX4BZzKWRU2SnJAzzvsq5HMbHb8DqDeHkgVOUCbuM0VjHB+xI/1e2rxLdtAVEhsE4xPMtL47j7vR5ODwREqMdzE5dMWM7asdoexuBO4Ec273GYNrU1ovWCG2BATXqbzIDopoRcruaMNh5EIfa/bvXbesOkqZqhI/6n3TN6fIiQ6d0eyxobQ3T4OpYXdpGrVyF1ipoxkIj7I0euykDL4MgOsATVO6ExYyEa42E9s5QIhifxDiTBixVo7Nuq5qEKxmI1pVosZi2zNXAjErKa2rL0qDtbB3Q9vVJUl9tZ+90K2/AieQqETCmgS/qXbvyKAgaxQaCUNbQa029alpQiThVApcrXEZHWxvCTS2m1kOLpw1Obxfp5A1097ShVZrRsBwno0onNbCb9Pw6OiLteOjBj6GlVTMmGlAl5BEYNF5CDsX3ScenDBiajUDtDtNzAg2Bpui9Bs287DgRSxtfJ4oY0CUiGOYm8MwTdC7dep2fy2Ko7zjuzFzBVmwcTcFe9HXvxTadsTXahY7osPmMri25+J7ZmLY3i/f4q8EWft/FDr2HklJJL3y+DUoJteULrz2Pq5ee5X0zONAplF2rDM2KRvDJx/soBXPZApnW7o5fQt9SXbo/yPO4aOQPUzrGSde72WY247RyKu07cvPG2/BSajY2ktmRdYi1jBzcD6evbtKtVRZPA+yZVQ3+0X52+J3swqMd7exAoZ5H71i7kULY8cEb6cMjZz+LvUNHsEmmceXy27h06XXcu/cOGVDJJJu1NkfMOFeDw2PGQao7aTpTIzyOIPweP9a3Fxk4aNOU3UMjZ/HUY5+mnXuRIwO5+OazuEWpUUUR/aPdtEvavyVIwBpDkSxobWUJLpcbic0lBq4EnahmNmRSQp3L76Esaabt7DCoZhhss+wfoHtszDDdOBlFLJ5lwIlQ5oTRP7gPdy68iUgr77ewbrbysDn9aO0bRtDvwsrcJO2rRLafYncp4LDtd+wYO/QoPvTJz6M13CKjMT37Xmx475AdUOzRZys1VYC3YW1rApvJOIG5iM3tVQZurfbNU1Lu1vDIJRNIsy8arJpdLCNftaKtdYgMj6zeakEiMwMLfWn/oS9htOc0osSE/uh7a0kOHOwzyT3qMK0BqJbrRD8XSjU24tB+gsUGsryA9rNw0Cl0QiVdabCy3ECnp4PWyUoUeWVfGk8A0Vcbm+q9JkoKYBrtNEwNbFlI7SlZRF35fhdpo5UObnfZSXcDSCTiCsrmvX7qT9XoTLIztBJW2jmbLRKRlYLegCyNQLUQRH1tlFEqRKLxlB1bAfaawxRkibS2kzHt7sz7M1/4uyg2BHHn7jtw84FtpLO3rr+NRx98EDYtI566w07LwReOooW09ujhh3nz1NnVqgEj5YUoNVkdp87VgIDuVbuWaVNYTd8KLLQATJmSukcno4d0s5XMQxm0ykep0RgqBOgfv/4t3J14EXYLQTBRZhuQXbBNaMFQvQbtMZpO0jjJ5sbGTmP/yMMY6DxEKNDUMjUgu5CwQ7BQejk5ynuWZBgIfzamxF8u33uVhK+OOzeu4eK7L5I9EdAIsj4yQDsj41Y2YaZYtUWEMhBXtuYZNNIY6TuAtnCbyW7cjG3TJsjsGhrN3iGN/FyZ8iKWWDUV23v69iOxQamwMMWIvUmgDOPkqQcxt34Py1uTtI8KDbgBqa0SXAQeL58JChBkj146tr/ZDV9zkJF2BKsal2Aba+rRHW7CyQc/iZH+43jl21/Haz/4Q20KirNPfxJPPvlRXDz/Y/zJt/4D2Z5mAnZzgyRJtPBOCX/8FS1N7WSyeyg/erBv70kM9wxi8vZrePn53yAdT1JCWREny7IxaFj4fLVqFAcOnsEMZWm4cwz79x6Fn+y5g6xHs3V3r1+mD2SQTmwhEduAN6i1KX7aepUBNEV7diCRzJgaHfIhfyiMpYV7mFmN4eiefrz0w6/T/oGjD33EzDapPGZfzx4sx2OoZLdx9coFHH7gUcrFA3DJvwxQqDf/nEMGKLbBDlfdj5nZm1hZu4nJhUtocHrRRJmWTGzSJsP08QYCYcYEdU2fLk9OUSXskMG5DAbIR6QetK9tzebByP6z6GrvN2M9nzr1sLmD+v4jrShkVfPSx+i528AZOp6mbbx+qynEm4jnEd/UPhHa2YvRQM5PVqDMzXQ2aYzHOBT/LrqTofZTybkGOrs2z9HPyqNw8C61mlWAopFlrUfR4iTNhWvfdKUyazGb5I2b0S4YDZn9XlVJSGnjoRabeeiVWXZWMm9yLTxeOzr5UP5ACyZm7zFybuPY0B78wl/9x5hcK+OP/ujXif5T/LzGZtwY7B9F/8AJ+LxBbMXjBKxGLK8vIOKy4eMf+bJJD9Zzikno2VRdrEQWo2lmB+9JUU2zLooyMk5tQOQlxdemxLvbdrODifTKihXAqJJ5uVg1YGLls61TO9+Zukxq+gIRPQFf0IE8tbRASe1BTsToGKIzSvpQUlTYua4qgdBrWIvHG8DhvedwbP+H6OxK6NFIvXZmU+MLPtimNEIdWltya/oS3rjwXSzP34V9x4FqAshVc2gOB9AaasLU0gzWVc0sX8CBPQfh4vPYyRA249vw+dzwEFQbiWJqK+2rEQkzcgebcFSFbvYdZ1vV8KPvfw1TE1dMun6BzyLbaWrvQN/QAL7xe/8JmXiO90JzofGLKsdiCYR8PjIa5ed44W/ywR4iQBJUmlqj8EcDaI8MY/LGDcTpZDtF2lQqBRfv92f/+j8gjX+Q8mrSSK07V9/AVdJ8VSXXIGd8e5MysUA7IcsIh/DVr/zPGOw9xBhcMkw1lZjHnTvv4O7ttykdCmytALoJjJoNuH75TQwfepB2FUaakdnSIOawjq6Rozh68pPo7eg1NTSm7l1DRQ7F9moPaS0WZTYBRDM0JsmKba/084nxu7zWTTpgFnP8TKHBimNnHmUPl3H7GiXV1jbtJAK3v9nU2fDaVICYgYjBb//pR3GEDuuzK0dDZ/wvHAwKO5USNgjMd6bfxerGgpnIcND22OqUJAHYSlksLU/QP52olypYnJwwKf52BrBG+kaOjLCBjahMaZUwrJL9aSPn1p5OuEOt+N//2r/YBYyPff5hlDKkcTSuHVLbXCVnRnQ1wJUtlDAzOYtcrGBWotJviVZ0VM1u1OjwYuEOGqgkCKOB0rWLRZFhtxlXMCsp+T6l6+rQ1gOSNBo91fhGgxInCDamngHPoXRarSJUUVrVttBAQpTGadO28mQNLhXtSRQZjZW/z/cxgiiBLBLRFoJVJEiV26jF6vY6AcKCoT3HqWXnUc1u4jMf+gIp1hNYYURQkeLWlg6e102WskgQq+HIsXN0JODm+EWsrN4kDQtgbOgMkdjLzlfblHnuDvaNaldm+LkMn4uN6yWKN7ejSO139+ZNgpf2wVCSiw3BUJC0vEjkj5spOwuNLF+mIU3exWtvfpvMwsaIGkaCRlkh0nu8YUY7tQ+ZRTpG9M+baWEXwWJ+aYoNW2O0bMOZ00/g5OGPGkbxk4LDGkuiRGPo0pRhppDFN//k32N67iqjhxhfHZ4GrQLyMEAUDHhrMHdmcRZxShV93u3wmY1wNFWdpWTsaGs1ulkLv2RYiXSa/aNd3Rvh1zaL1LeWxiK2tlfIngpkXbwHPq9yYLpIwe9OX8DWxgwWZ+JkHRnevo3OvEOG6KU0EaCK5jI68hphOp6Atk7QKBTzZmMprUKONHtpB1oR7eJD2rH32AN45MHPwFJ3sU1m6PRJxAgc07NvU74tMeKTehO0xFpaCVrBJg8bqURmmCZTziGbJqg32sygvMPuNJXZMkr1Zr/4/A4yhCLBw8dA4mMf0xfIfLXROIUTpWwLuoZGCWAJgssFA5ya4VlkG7oJfmLTCzO3GRjISClHxUKtjQS7dBnrS7SB1gDbsc5n4d9qZJN1TRIAzR0taG8P0i6nMbBvAB1DwwTWYbb3Bro6DmOs94iZgdFYmpGjBkDIOow0VbJigf2VRDw+hzv33mTwWifQFdimvQxCXgwMHoOtmsbLz33dLOQrlijCNEhdybMPyfrpfypcrJkb5UgVcilTloIeaVbg1uh73/p3598DjE89jRY2bC+1VGxzC0lqNBVpyZRjaCF9unXjsqmnWdjma1tpREJ+PrQDKTayzUWSbSV2Ux+p/J7O6PMzYpAGpdg5KXamitvUGXnpAybiaWBU9Qs0K+NghFQqdwMdXJFZC8n8NEalgvPWCF4FUxhH7CdCBy9V48hQHhUTWnClEWeCFo3O7W9EiEwom6wQOOoIMULsGT0IRyCAtbk5fPxjn8XI0AFG1XY6He9Z7cze1dqEHA0zQUCZWXqV97LAjlRjUeZUKHuKbYiy48ZGjiMQbGfD8t4oLZT4pPUpS3OzNH4HETlIilnB+J0LiDS1YnrxBlE7TkBt5DNk6byTbAMXGhsCRHBVh6K0Km1ge5URbJMoVVGCq4uMhYGS5y/RuTUlbSeD025gOyWeJ5+D3W+hHPAgEHWA2Ekq2wS/t5OG0Y6BruOM2h0G1NMEsx/94PcxfoP6vFRm5LcS8NUn6yZ7UJm3YiMMN7xWCavbsyba+J0h6v4Alsi4UvkEQa4ZEV+zMUwbo5CqoQmdxKy01kQzXKqepmppWvWpmp3lHEGDrCNf1/YOCTqkl/7Ofs7wb5U6WcMcNqaLxsHEwEgsDdtUjo632Y9Ac2B3QD2XJfDSTcl2HA1etm+afVNFT9cIinGls1OUNcToANT87E5tRRgnC9LaoDDBubsvyPbP8NwuVPMOtNHpxwZPsm+zGJ+9aFY2KxD4XG10kkbKrhk6ChmuQ+nbXejq2oNmb5u5d13LZDzSu+WrShCbWLyHGvs3xHuu0I7EPDRDqHC3nUoYxuzxqt6n9kitm6xOi017xlQIZpTNBAwF6O1YDvGNIllrnpKcINcZgDfcQ5blhM0ZxejY0xhsH0OIAFaXEylI8CZ2h93Zdmy3mYW7yNL5BcYCRq/21ZVvkXV0M8jlNlfx7HP/F9Zjy2YQXMCgOjQC9wrbTdXxGht2hxucZJUqdFytsf0F1G4CBm37B797YRcwTp/rNVMptarNrCoc7h/DZ77wl/DK+ZvwWgvoJO36/T/+TcSWSGEq1HorCTpwo5nlIING/559SO8UsbI8CeuOhQYSpHHk6dgZNpQLystYX1+lJrVidP8YVPpdhVZVL9Tlb2DnBmjIBIYchQmRz83OU7k9PwEgzsbMZzVVV4JG8C2kNCq4WmKnqwaHZkIkozQ9q6zRXLpIh3PSCHl/jIhut4f0dwtPP/4UPv7hr7AzRtn5MnihJ9Gajq+y7e/e+BYmJ59jlOF9VSxscAflmAvN/k7UC14E3b1obz2INu2zanWbIkMMIWa+f2Z8HBY+f510+/ybP6a8WKN2pOFQmqX5TLCX+bNrV4LZdhPbNIZT5jPls3QsArGZ4VF2bKVmopScXvkJFoEiHd6h+pMBAYkS4pTubGXkdVM6amWqBj2AWLxg0rcTs1Ukl0i1+XlteKRsvwLbSFXUhcM2MotGOrq2R9S4kFLizaDte1mFKmykxX1bMco19rGK1GjqU7MfVT6nVmnWaFhK3MsWswiHyTIYgcqk74WU1ZTvj6c3EYywH+xge4CMRNtnStLZKVnquPDcJGo5XpPBw0Z2sUMtaw+QZTKCNjpJkamvtXhMo/TegFsYj3CgjZKX9hJ1EyTJdstORtUNPts21jeSbDs2mvqW7aeI63BWjV23Nvfh2OHTyFCqzs7ewdLiKu3JgnS8hKCrlUwziLX4tJmtcdmb+Jk0tDdItJVtR7sa7DlAII1QetbMsvkbty+Z2hxBOvfc0gLBgdLFRvBskAx1kYFrYyyN32m2sWxS1JuagrTvAix8NreTIJ2VXdjorFXE1lMmWERaQgwEXvjCPvhC3fTFJtoBbZ8+dujwhzHaOcaAKjZvRKdhGRKgZnk7bSlHxiDWH/D4REQZ0Ldw6/pzePXV7xtprWCnUgpafLijAM5DNUk1zqZiV6rPG9KWFGzbKn9PUNppPZn6QOMbz/7xG7uA8Vd+5fN02BKp4wp1lPZ4bNSpkEiksTQ/b9hEsJk6Gzk+HGndZoXOT6OzN9CgGOYYBXPlDJGtooxss+Bshx2uWQ6zLJtaPJ+m8WvIw63xCjorDVBJLQ1EMKGlNi2q5S1mWwFtgESYNhmB7V1N9Esl8pQZcUps9BriWxpPoNEEeK80eO2wrpWtmj0omxqLeYIWoz6lyvDgCTx69jM4cOS0mYu+cPVF2MggTh98knR7GCXe8MVb38bM3IvY0kCfigXRGTQ24LJTaoS74bT4sJOv0Vhl3Bq8rKNKEKjz+Qu1VTMLUdlywVppMjM1ov85gkOiqGXQNEqfFibRiDN2tqWbOpwdTANTRW8t0KpmLHS0Kp9DZRBrpqaDqq5rQVyVxqEBKMmHHbMfi6aK/ZQpbiTj/HyJ0ssJvka2Rsd790fT6LK48ZWPPYnR0TG2UZhyKIfX3n0HX//hc2ga6UGADqIt+cT6dF8aq1EavkBDhXW0E7y2NygScIrU4X5KAYe9Ecl8GsV6dXeqnIAjpmEl+GnmSytAU7yOqq/lq/xugK2McIuDgYWgRPkh5iQ01ADp0u0Elu6ts281jVtDK5+prStE5/YjrqlBSo9opNdM7yqzWCXvrpNqO4I7ZhzIaQ8aeVWqprCwtGQcQPkWyhfQeJBKSbpUrpCgqOiYSxOcySY0m+IjW3V5aFN8bzAYoG0msbWa5mf47GSKqpFaJKhl05SdhSSi7A/tQCeH34gtwuPRQDydnfJPEwGb9IezZ85Cu+9m2f+Liwt0UGXBhghk62xDRmteV9PVirBmzROZWjLB58woEFqMQyp1oLkjjLaBJoJvA2WQNo1uZJDIYYe+cPr4V7Cv7xDls1z9fX5B0CBi6BX2pXIrbk+8juXYGn25A0Q/LCyPI5dIYHNlEal0jkGDfmetUk6zPZRdzUCl9VfkGGRKPIlYFH2zShvQjJ9mT5UP9+p3b5kr1p/+ZLsZJAuEGhmNK3Qa3gBvamOWALFBB2Dk9DFChNsDKNeVk6FqWg5DzTVDovtVMleSN0sAxQMPHEO2Sr1L3b42u8XOypNWAk8/fRZxMon15WnsafGhtzlMByMAEcXWGIkvzKzR6GSQdjagMkN5bnaqopRyQhpVvYnhIxNTai2jJcFCZdi1BFmpvgFG3BqjQEdPyMxze3hRP7W/KGSkjfqYjysdn09ZEN8swxekXouQ2RTT2NhMmmlF2i+NyU3HIeA4Qjx3jU5nZTQOo5Ilo8nudlGmnjTjNza25E6JKM/nrWSE/mTh4Qqda8ssma5XLaB0ZCfZ0Nnh4f1pUyKCRaJqxk301UUN3dfUxuf2mepi8uIG0XNKuwwp4/zWOha3NmjwJTQQjIhZ8BIMy4xcejgnJZyLz5rbKKBxrYa//dUvoJEGvTu1zXbUVHnAi3uzc/hX3/xds6O61vRoYkWzAoR+M1CazRZo7BuGWWToHF5GwoeOjpFVRVFldIpTYmYIuqYdKVk1OB2kXFLKf6DTTtmlvBjKuQplBHV9V6+XkjRHNkp5wei1uZQigGgcwIXVOykk2A7tjNTdQRdDERkE+9hNx2gKB7DA68yX7djy7MFOsBfNO9uIpi7w3OsE6Dwdmfqb/VXON9CRd8clnBqf4bkbPWVEOhwEBLYP7V8l8eYnCU4OF+jDvHc1cZVtpjGzMlyNBB+f1yzld/l4r2zXfDyIYVX6XppDLLVNH9JAro2A1sxoTkkRcBFQVRZRa2HyBG3VfZE70fl4X26CirxsbmoTG0s0Gk1bixrSfiMRn6H5mvkaGTwANwG4yOCRIOBq6l+1Sox04flV+6XeuAO7l37Bcwa87QZ8NHOYpUQ9fOwj8BAU79z8Mebn72J7e42PXEdH/1mcOPIoXv7R72B1K4O+vhH63RTtLs07pNSn32lZRSP9RGChsUNJpzyBVdP+DWSZlByUdwQL/hNjf+1H1/kTbfoLf7VLGboMgVUz61Bm1LLl/OhQrn65ARYyhER8G+loASmeaGUlh2KM2oYeoZWsijaSKHVHGf4wQYTGWiI9FAPZWNxGKx2F8hVHm1w4092KQryIfNmCcM8YfJ2DvFk3thcmKXkusTEyGG7bj+VCCL/56vMoWlKo8aE6ulr4EEUEgpQd+Qpimyk2sqg+oU9rF/iQSvhyBVTXgJqTFEfrQvz+AFkAG10DqHSgPMHLS4ouip8vpcmiskjGRGfp6WoN0iCVGNRofkdHgPQ3ACcNzVIlWOStvHexDDf1YoEdLH1cMeMtmuZUdSUNUhZqabR3azd7GifPa3MR6MhIlHMiGZWM0/E2aWDlRkRprOXtOhIbWxjrbseBvfuo0Qd4LzbqTVLKuzeRIkVu6W1FjGg1vrpgtg+QZhELkLySYXl9NpyO9mDU32HWIqwubJJtpTE0PEappWrTFvQM9OPi3ev43QtvoFizsN3r8JGSysm0sPD25Xnem1aTNsBjt+JQdwsePbSPIOXAGqPOwnZMk1s0KBoLDf/OzXHcuTuP7iYfDZ0Uvd+PHQJXkcxH5RZzqQomr2wwtLB9CHRe6oyTJzrhGmrE9uYO1u7mELA7yVpjlFI+PHr8IE7tHUXIH8GLV67itrUPa63HsFJz4uxwO77YW8aF7/4aHnPuxWh4j6ot4Y3Nl/Any88hXaxhcT6N5HqRkdWNocNNZhzFy0CidSRKA1CCoTbd0oxVqSQ2kDdAGaVdUpUhx0gYalaVtzDi42QNh46i7mnAK7cumbEGF6Wyi8BfIStVerfCptYb2fhcshMxqq3NOL8ru1X5OrQl+lQml6FNUaISYD1+O0GRoEK2o68mLY93U0YySCtjVtAdJHvu7Ww2fVyhTdUUNGmXxQrlsluV+cnaiT1iTJoz6OwZRSWdxdyiFm+6qAasBkxiquhPm9d+sbVKI/uUkYbtlCNTp7UTAHlNw7qUPEeQUkIig7WToFoi863I92mzGlmUXH32m5d2AeOv/5tuiaDdiFFvR292iPTbh0vr2hGdBk6KOLN4CytL0xg7FEVfVxgTt6ndiZ4eRmOhr/QbPQkWl2pc2HgzFTg9Aawtp9BLHfzlj30JBYsH44uLlDRrGGxvQgvpn4tIu84Iem9q0lA0W2oFe7u8KJM9nJ+PY4JRSUktJTp4za+sxTKG954i2HyUiNuHxtIGDe+PsZIdJ10nImZSaOvzMiqG+JANNBiVh/OziXMktaRjpIMmW8/KBqnRcdNlJLYqZE18jX5gBmTZKBoxVvT2+lxoirQTmXOkiC7USyGUEnyPUjDYa5IMmv93UmrIcJKkt0qbt1IiCSwa/TRKb55yivqVJ5a0CLW62QVOZGYs2JggUyHL+NhDp3HmxAPsIBovO830DL9EF+OJbXzzhR9huRhHshon+NVpbJp9Ir2VXGT7FBnlqts7ONUziEGvG1OzSwSsICMVwZx9JPAId7XhD69dwtTamgFa0UxtWN05GDUrfqcurmB7qUCwL8LP6z5+dB8lkyIcnb27A1UCn42Rr5Hgs7ywiBeffxdeniPMYBFoiyJPJpaPUe71D8MZ8eN7L72JQqKCqMeJLz6wH4NtfkZiB6YsVWzVnSYV2kmD9hOgDh07BQep+9r2NgJ1PZMHwe42Uytze20FSxUnmdEwus8voGlBWcl0Ld57sakBv73+Mv71d35IUJCi38EvfPoxsjUr3l4cB0kHozGZ2XuzEdrPRUV1vH7CGP1Hm0Tn30shCNJ5Q5ShxZUCjg/tQX9PN+biW/gP3/0R8sUd9j8DUIjgSuZVIyhI9kgKqpJ3MlEy40uaAZQE36Z0l0t4/Rqs92OkvxVJ2qrb70eBEmtrY5usxm3GUVbuxvH0iYN46Ng+hAjeHtqR2GEqk8Ty2gZuL2xjJplBLdSGJz7zOQRdVkzPzGHk8CM8bx9U+S5JqfTG6z/Gm++8yOCUpHGSPVXtaI4G0RVpNkv62wf38bMeLM5Nwsa/v/nWu6iQJo8MhFHj84co1Z5/5V3dNINOCD0Ryl4CbI1AmKUU/p1ff30XMP7XPxglHa2ZQaOFy3U8HNzHRvHi/3zuCopVIjDprNWao65M4+Shwzjx5KewlcziuR/8ELGpCaNvbfQGJ3XY0L4elHecGD0yhEz5CsJbJaSnMrh4Yx07djeOjI2gndRHhV69oSZYfdRrbFhtaxdPJnFtchyXzl9CoLaNQ2NdRPh23JxPwj/sgbuL9JM3X2/4OHX/ALwNWbIIK9K1RmyyMyqVV9hOUwRmOZIT3loAPbZmJBrLyNhSSCXyBLYGRordKeBCMYX4FuliTQaglbM1wxY0KCQ5FGn1oZma2ummYRYZySkebUT7TNyKGI3WY1ENRw/PqZT1AnLFrNkpfnFziRq+SDAl7/AWDevZYefl2Y8BP6MF2WooEECk0oOtW6vI8npbcxtIrW9hlbS+pbUFf/UrP4UbU1PYXN7AUCSAaYJGmbQ/Z0/xZNS8vM+Gqhcum9ckktlsRTKWHUzeWMTTBw7gzP491OqM+DQ8TU9vUYu/tHAdd9fXzZJwbUSl5B1vmPKLrE1FgDOMzp/72F/Bpz/9cxpCwurUTdy8fB52AvtaklIlvYCR0QPwklH8xq9/G9Przahs3kGY7RsOAo+cHEQnnUrSqRawocUZwWihCa0xKy7OXcMrU68DLW4sthxG40f+ATx9g6TBwNbbr2JjahynvvCzWF1OkFU24lOhNJ7wp9huebPBTyKVRHxxDY9VDyDcoHGzRqxUZnDPs4J/+Uffx9UJ9jsf9bOnhjDmpTz0B5HxU2oTFWd57o3lVTo72ZzGT5bnMT45awbnNbWay1DCRLzYN9SNoY5etEW7YS9v4eb0JO5Qoj/8zMfIlOcpTZS5SgAMefHEmRP0Cye+/dx3kN/ZnXVYW90mK+1Gd3Mrg1Qjzr9zEaHoCP7uX/vrCNDm783ew9zGrJmOX1yew8ryOpbureKz507ixFATpQmDFBkjEY52aDUyQBpZa3rOX72Nb1+exqN/6Vdw+sQJjI/fQ3vEA7vHDk/XKAKlLL7+H/85GVsDbtyaxEo8RZ/VfA3B0RdCJKDEMiuCDCYdtKemkBsTM5NoDDRhrCWCDkriBFn/PNupx15BZm4e254wfIMdKKU3COLAL/3j/5OBDviHe4+FkNi0ECXrWFvbQXm9gH1E9zktDKLztTR1wB1sR8/eNDVPAnYy4njCizdeWyQq1RhxGsx0WZU0N7GdxuiIHdXgFhbW54igeUxc28I4UdLGSB9pascU0ff1d6+iobDFCJbD66+/jgo1XF9XFzqIyIPtEWzRuTepe3caQxgcGUJ4LIztzDbR1AZ7wz2c9cXxxGAA/Z4UHLVZTKw8R6ayiNRWgfTKi8paI7xTVXSWqrCSuWjKFo0u0i9SQ8eOyZngf2xOKnIL6T0jrot0UYNBml3Rsl4xOPYe2UMzo1wZ8Vkbo48HuQ0LiulG0r4CVhPaDpJyYmSfSQRLZ+JY2dZgHmlnWTUUyAJVD8QpENPiNys7kfqTtNDhaEW3P4xH9+3FWiKFre1NWHi/avvHH3ka32PUXLw3jsnZeco9MgLKmXUC3DaZ38ZKiYC3u99INqHNm3JwMPIPdrbjxKFRlLNpzM5Ss5JZ+EnxW3t6KBdbTM0Pjy9IsHEZWXbs8DGcOfoMWgPD+NJP/TU89OhHDYBqdanFF0bvwRMYGDuAfQcewOjwcfzu176Jf/dP/y3qW2l0WbR5dQlnHzyBA4MEdz6smeWyuckWrNjeSmCulECmy0mDbcaFeyv45j2ym4d+ES0nzlKv0WYKfI4KAbS9C0fbo9jjA7pKazga9pCKe5FaW6RE2EEpn8LM3Yu4sXYHszts8+ZNfP3as/i33/gu7s2vmDGDv/GFT+CJUyfgubMJx+IOGVWrmWq/ORuDr70T4T3HCD5x/Mrf+nn8/C/+A+RXJ/HRSAMeaLOjf2APmvY+hAa26TPdQ3j66Kcwu7KM1Z0seshsVA1soH8ITzBaH7g6i+jNRfgnNvCQrwt7W/tQjoSw9+ARtEbb0E9QVa3OW7du4jOPnUNnCx06RBChdG7q7ERzey8623swPLgHoz2tCFvruHZjGi9euEqmmEOW8v/Hr1/Ca3dmzA5/muk6fuIAIz4DxNZdMoO38O67Fxm4FshIGiil6pibmMMTpx/HnR+9iuUq5em5J3Hkwcfx0S9/FR/61Bfx2a/+ZRw/egoRhoKNrS1sk2Uvb2YQ7e1HnSxwfcWC0UefwurMDcRmZpCeXsWiI4jm3mGMT8zDG+3FS6++tsswPveXD8PVTNpcyFBPWrB0zYp+tw2fPHcUK7kGXJ5kJ3u8cHfMo+9gB+YbfLCt+XH9FdKwrWm0RqoEDfZ/rUwDbkTnXhuahyNYXVpFE5Fy5eIGJm5sIQs3jh8Yw7HhQVRp0HKEfD6LgfZ2NDBiaNl0f3MU0f5eLDe04WrLk7AeOocuRw2tS6/i4rO/AS/lzy83deJEndQuX8Td0jb+Q2Uas41kD2UCRYkUN2hHayiAo/0n0EFWU8xs4eVFRutsDp6gn9GgRt1IFjQ0Rg2qVFgH0qS+BRpvIyVGLE6tbi9iPbvICO5CdtWN7ZU0dsgi7PUynLxXTYEWSGctjOLRtla4VAE7z3YinVYpt962XoRJIR3UhlaC4Hf/5GtwNaoUfgullJcNz8iRz2BpZRahnRIe7B/F6sIKVtZJyYOSUzaTJFUsp/Dg2VO4kl3B+Po8tasVGo8KONxooyTzR1ppeP0YaulAf3sr9Xke8fU1bC7OEtTIRqiDI63NiLS1w6fq3J4m2Agga4tLlJ0ZsiAv4pvbNJxBrK6u4Y0/+m0EyfYclB7Nxx9B297TJuhpebOPMuE3f+2f4Fu/+59w9thBuH0erGxuoTkcQjPpvCqtbW4nyD6TZoBOpRJUEn+or4uguYPvP/8m5ks+HPyb/9IAWElrHQgkK2mBuAuRkAN9IRv6c9uwTN6Au0Y6nN5EOTmOwbAPwdkaIt4WNPW2YrIew796/vewUPEgnbdjcO8A2ruCaA9Snt1bwPKtJWySqm9oS8ZKBcGWZjNIPkAHPXx0DOXtFF76D/8HyuyDQuse9J1+CKuLM2iMFfDTZz6G4QPDuLZ5DxNptlNDbTdBj20SfGcW8bvjyDC6l1qjKPm9qGn5AmWEnTalHc6cZKIX3n3LTAd/9IHjdO55LFPyPvbkAfQNhZAjqykQFNQmvkoNAw1OWMp5SpACoq1dBHQP1in5lMCmpRIqf1imrFK6/XKpAYloM1o7HMhur0mzkuUyENY17VBHoazdCa3sM7JIBpAiA3K+oiximMSvtooDJfZvhow0x78pZGpsR1Pdy/Np+gWlW6WBAS3PYKM6Js3wUT6XMyX82u98cxcwfuavP0H2MGQodz67g4XreTNIUybatZJaPjjSgbZQCBNlH6bZyYE+F0qkZ9//vTexNjWDsT09jMgqSsuoSarcTMPtPUhJUtrE5soCLNkUbKUMNoloSpN2s5FysRpKO1bsozE1U5YEtVs8O1ubDlWpy2cHP4fndg6isGMz04jN+VX8rdYpDG2lEHnuJViorUGqbzvtxfViEOetPfC0N5sMv/W2QYz3PIBtassAQayVTteSWkX36h0E8xXU20il+eDNbNyh0yeRovPfvXodAUsB3kgUd+7cRoDUzR3heWYX8Cdf+w186mAnTo90oon36fQHjObVbMH0WhJff+E8Hvzoh+GgoyvTMMwGt9DZHTxHls6zaWtEaqeIiPZ4rTnYLqrrwfsKtOPGjTtmxuhQfzNmJiYwoP1DW7rgIhvLVnNYzq6i4G9Eg4b3yVYsxRj2+ZrR1XkM27zG7/34JXT2duKhkw+gyUsgKisJR0vGS7zHHTMeopmlKo2qZPWi7vKaMY3bV65S27KvZPD8++XJK5ijDk6uppBby8LvDaPjyINmYV5rRwc8/qgZJH33e7+DlTvv6FZw7e4ExoYG8IlnnoR23mq02aHtA0AqrQS9vFKoJ+7hB6+8alKi2fS4OrWMX/ryV/ChQ+1YXt3A3c0KbpYjiDW4UI/0w9bWg6OtLjwYsGB7O4mjtL13/ujX0XbjFtyZGoJH+wlUPvgpoVdJ+7+5Oo4sGZHWwDSxXV44fxFTs5NkahWEyKA+dGQv5Rfww0v3KKsKBM0IegZ6EC1uoSuzDEekC3NNB9lvMbM8v4Fup/wPjUu5HGSa/HLxBFYGQg/lcHvdhhUGrQSdzqrrel2wk4W3NwUZXIDNOAGoRtugHwSb62geASqTJQwEOuDt9WLLsUZGQHbL91gcFjRslbH94gxii3FEezR1m6W0LqCno9MMBscJeHtHeij1hzGxtI3XpyjPLDYMHmnD8GEPQbBED6Z8aWg0g5gqNFUzbq3lFfJJ/s6v+4V3lNuzK3vEfnegdUaklEZWS1ZVsVungx/i24rGduw7dlioHv7OX/njXcD46//sjPmglvDa6hFSwCMms1BZbWUil5bqajmx3+dGJ6Op1RLHnSVGAE8jAo1t1GPbiG3FSUdrUEqxz+uAI8xGDqoCUd7QfRJcPhQvxkv6rWGkJzZRXF1nR1PnM6rXyUs1EKVVhW2dY3iu7Uu44z9KDc4Hp6arb5Ld3P4d/GyHFwNra/CQjVhyRaw4PciPRpB9tA3TzjY8mzuJmLeXuisJWzqLs5VtDLKhugoJRrowHL0jSFNztxZvwM9INrvpwCY14rZ7GTVn2TyzKb3Pa6ouyPYmJdVzt3C2vxvnr0+hnEvi42eOYplS69VrEzh3YgxVuw0NAwEEhsN01Do/S3fis5oVpGQkmnrVoFK1bsfWZhnzlEprS3kskyqfpBF99cP7sb6ZwMLCAuaoa3fInFzUpv0Dg/jW6xcw+uAeHHmoh/qxitHAQXS5es1aicWVdXz71ZfxxZ/9Cp770QX2QRKPkAKHm5px+fy78Lgc8Hr96OkbpH4lQ6CGv33lPKbvXGA/K7GoTjakxCSyIYL1+Ox1dARa0RlqMmzzjUvXcX5ilRqdVLq5BWcfeQaufJzRcRZX79wlgO3gmXOPUCMHTL0Sa5UMjKBh1aySBlXZBhrX+tGrb+CPn38D7b0DqBNMegjsHzm8B4NdbezzgBkoXGF/vnp1HCtFCw7t3YODbWH4W3qxykj3/G/9a7hjwDBB4eFf/iJ8fZ3Ife37sKcL+E9L44g5fGg53IU3rt/C8uQi/vKnP4Imt/JiCujqoJzc3ETB6kBLC0GKMuN///o3kbJSy/OZs2RkhXIj6A8M1poBUwVaFUSmHKajNbLVawQH7V2rDa6jZMCqP7tBZ9b6IqetSsbcgzHKSC/tJkOqv87+W83vwMkAse9QCB0Ej1xDBtZOJ/1B7VI3s3FycP2YubeO9PVNuJ3NcFnYfnXt8dPAv8n3KK8ISKGWFlyf38LX376Bpq4+HDoxhH0PUWBQXut+BfoCAnmayc/gr+YvNVWIF7wLALRimratVAu+1qAkPf7T66bQEn+XhFZWq8a+NEMiYNGXFuT99z/9u7tjGF/44kPoCbVgsGUY/W0HkMk2Iq9cc8qFimhLRaPI741V0FC1eW8LNU3E14dIWCm0A7xFDdhQDjB6VfjZWmkHT514EmeOPIEhSo6BjiYMd/Th9IHjjEptGD3dizKR+9bVZSQ20yaJSANDhwa60NYUxU5iGh8d2cQDYy54NBK/PYfije9ijHq4/7EzSF6bRUcXnfqhIIpD/fCQiXQXy3ioYRmtmUVsWQOoRTrgYDRwzl5AIB/D+PQSLi1t4crlm3jjndt48d0JbJKSelt7sZXRwGYc1YY0n313Ayf6O+yFPHoqVoz09uHhg/vRQ4MJR8mgerqxv78DB/eOopn028nrJB3agrBCo7OxsTWuo4VOddy6ZsE7rxdx5c0kxq9J9vEamRwNsoYlAq2WI490a8MdG8J0oHDAh57ODoyN9uHk4aP4zg+v4/ZtK5LrXngb/Ij4XXCwP16jjt17jNq2dxSnHnkKh44eZVSOYWZ6Eh0dLejs6kJTa7uZZbn6ziv44Td+A47cGo7SwI+MDGBPbw+2Nzbw9sXLmCRTbPMF0RbwI51KmqJDB/YMosXvxDvXbuIemZZ28QoGHATNLHLJDE7uGUZvRzuuXr2NK9duwUkqvbXNKMj7mllcRtDvN2M5N8ZnMbW4u9tcu8+OjxwdRWc0aLap0NhEMhGns/jQT/p769olvHl7CoOnP4SOvcfI8qKYWMygg0BciCfgProXUUpCH6XD5dVFbJdDeODs07i2NIdnX3gdjx47gQBl6cLMmgGuPaN7KNGyWJpLoKTBzXCQstSHHNmBsi5dZGWqIaFatDu084zWCFG6ai1LsVhBLl8gPdf0pNbZkK2R22sMQKtPv/LUQ/j5R09iuLOFLAPw8lnDjjp8ZLXTs+vIwQ5PoA0N4Ra4w4Pw22in1l54bQMI8CtoG0SocZAMbj8S2TJWyDBDlpoZ17PyXpLrq1hbXsUO7UOycj/77Az9w7uyiY+m7eirh2ClPGlocJjC3M66y2wWpaRDLRYU2Nn5N20w5mx0mYRMbWFpJ+NVrVCVstCEhaSLg9fY/V3Zv7tJj/qMnTJMW2BqUd0P//iyoAj1X/+Dv05fV40LxjAi1cxEEjffGFduLkFHWXO8KDWsyTzkg3ipezUdqgo/xYr2ZqChU7KIsmoXbc17Hz3Qjk99+UNml7EKNbrK8wlQCGLIF6mtLTvUTWQBFgcmX5uEnUbRxE4wdJb38Bop2pHHhtDGhipOxdF7uhV+OlGRMqYmpyymkXllljHXj43SFrThrsBQ02p3LG34bc/jqIQ74XrtBTje/EOCSzdu3riC9dW7bAQttKnzvrQGhsBIsGqPduFzn/w4PvqJpwkaWi+hc2lcTslVFazdvoWlt15EnWDY2jlg1o4sLc3zbQXsfeIpNDR3GDpoJ5shXCNJnfrsSzdw8/oicnQiFTexsSPEPrQBTSaboPzTGogGAm4HPvvYI/jcE2fQqClZgo2F73VRG//+D1/DH/zoHRpehDqZTSjaSEZ0aIhgcojG0xrE229fRY7yRDuKKamIbzIDrCVKk00at7L7LFUC+PH9ODraTyZZgzY+3iBY+djm+WLW5HtEfS488dADuHP3HkFnHnv2DCHodeLXv/kCXr01i2aCyYEDeyndqK1538eGRig/21Cjsdn8QTS1dWJ1bgqbZI7KvAwRFBoZKb//4ktYY+S1kvaGnRY0kflo8cz+PQSOtjbcun0X2XINfd2deJ3S45uvXcJ6WrJY0/UEbc0Y0DbPdvXiV//2X0a0ux2Wm/O4GEuhtG8fJucm8K1vfRsri/P4ypNn8PBgp1JzkKKzZ2jDQwP98DEYVSkzFNLPTyzihTsrbKcyon47HZnhjtFcfS6wV+KgonaS7RanjtrOZrHOa6WKjPjVmslkDjEw7u9rx8dP7MHqLAFxI04G7sUZsiOSKnzvjUtkFU74B6JoPxE0uUIWsgdFeo0zNbAPtAI7XLPDuVRC8coi6jNb2Ojym6I8ye20SdFv6ogY+2glw2hlu/VMJhBZU+YlWREDC9iPyYFOzBHI13iNKi+uJCyzD7FYg6yYvq12NJqWB5sG2q2wTvah1+QzckytetbChQaxERMw6bv0/4qmpck2vvCpX1UTof4L/+wYnULUi95MKXL3lTg1FbUYHUWDmdqHxEltqv0v19Y32ZEEDTvRNOjhibSeoGwqTLnZKW1tfpw40o3P/dwnUHXx0gQYrbDTfq3a3Vs3K9BRIrcpqmOyzIhwVQ+2b1BTpmpI12x46fYqPHTcpkoOT37mMdhGmpHaifE+/GQ7VuQ2C5h/bhzXSdndATuGj46ggYxlo7yDP3Kfxb3gPjNNlfnav8Kh5HWz4GhicprXJVjY6ogSBFUlTPuqHqNGPHV4FD++OI7u42HE2Ug3Xl9BzRSXsRutFw02khIDLWzkkFZ9EZm1dMHTFYTlwABWqI9zSa1+VGKWHRN3kkhsJxidKNXokCpRqM2GJHcspMO0GNOx2lejkE8wsiUZdXbwP/7iz+DpR8+ZKbW3r9/Ff/juG4z2RbPupEK209YexeOfO4RgK/XrjhtXXr2GO5duQjtsKUoow1JVvmX92UIO6xsxk4KuzX/Hervx2UcfNWMH0voTC/PsuwK8BP8uRt6DfS3oi/jRR/2sWhs+Mpkyo+0K6bfyNmZiGcwnKWUqecqWAHpbmxBLJuAjmAXcQT73Np+x0TAkH9mDlRHr1bu38BqlgpvRPuRz4GMPn8K+/l5sr63i+q1JXiNAZuLD9y5cw4t8jjyZKdEBPrZjH6WLsl2zlLodZDJ1vlZi/2rbCWVNKvdEqfgCyDL7SGUIBqM+fOTUEYQIArItJ9u4tVmbcNtQrGqDq0Y8z+vOsF06w2E6Pu3WTsDg8ylRU5S+QmfRhk3Lm3EC2Y7J7tw33It+ApUyYJ9/5yqm1uP46IPH8dBwtxlkLhNIVNOixmsUClncW1rD+dVN7H/mMKI9TjPAqOQ548Ls+8GkDQ9eLyGY3E2emllewp3NDdzw8Dx7OxjRyVgoJzUL1krZvW9lB51Z3h19poGgkKcdalGhl4GrQWNXlIUgG4xFinjZv4Ble5lA60GZ8kYJIfQwAoIWTZJREMgkO6zav9Dewjby0xZpk/y70UgGXCSddpPPTRV+WsSnPv7xXcD48t/bb06AsgPjFzewNpPhiXkJooV2InMwah3ra8aJvX0YGxk0lZjtLq9JQBlfXMHL7OhFImKBnTja7cVf+wdfQM1tIzVS52sDZa2tryK2vcQGsEDb7WvnsUYalDZIUkTV7uIuJ6PdcgFzl5dx58484oxU7e4qTj51GK0P74OF11R+Q26miBobML6+hR9/75t4+EtPYmo1QapXxWRgGC8VB1Go2NEZ8MB+6QW0Lr+O4f5WlJOUWKUSUjSskNdjDEFJTzIqabokI/KrcxnMxvMmwUfrHBrZDtrSv8DrOklJW+mQIcqbQEMFLV3tuLiWwtvjC2w/sRaLyScR5VOR2ZqAweI2LEwR30Ww85B62wjAmsqleqTD+NjOBF3RfEpArWv421/6ED8bwG/80Q/o9FlEWtpM8tny4j2sLE1QIRJs2XOdna2kjxYkUinY2KlaOKi1NUr9tdFIVJa/wvvSIKHkju4hzWvMLiwaySU9KqrJ5jf3YiHoK5numRNjaHeQJRHwtMZHbfvty3dpdw20gVF8+YnT8JN5xBNZk0SmtSda76GKZCmNd5Fdaf+aK5QxP7h0FS1NYfS00TAjdHrS47ZICEjGEGKba3D52+9ewcXJSQNWp0Z6cWrvACUZ2SGBZ3Yjhd95/m2sxLXFpraLLJixBhmznqE5EsYAGYSW4ldrDQhTwlTT23Cm42hj30bcpNceLUyymOCgNPlbUwuosF/7OqPIUa4tkz2sbCYo8+o4OjaMlqAX7169iY1CjYxC2wl4Mcb3Hhqh/Y+NoEC59sZbl2Ar59HF98YSVeQJFB4XJQhdaoUg+8LEAlqHD+Bn/+rPmm0uGPvZ3grKVngycXR951WE1jZQIdC+3daK+Vdfwl4SIG9LEBNdDrSSeTVX+IzTK1gZn+fzx03sHwo3oZUg29fcwqDdSNaUh+q1qjiVZlMa+LeGtjBu9NVwwb5Ntrw7Y0JMYh/z2uxjkSm7zUXW5TPrpazsE9U/sfC7yg4qd0VwIExQcBZsaL3X449TMQgwfvp/OGIoSzEJXH11CdVshfpb61by2N/mw8ceGKO+jMDn0Y5WNEqnvhhBaBSimTOxLfzL/+t7mKYh7h9qxt/6e18yi6dyq3G08wHsNGQn6W66lkHNX0QgEoTDycjMz0uClAkaooueRj9WF5N480e3MHPxBnpdO/jUL30SgTMjjK51AgyBYLOK+uwc4rEYfv93fx/P/NRx7H/qLCNBCM+9TGp45w6cVG9y3oAnQ3CLopRrxNrsFArL82SG2vTZgUijDyq8U7eTdjHKt3e4sJB14M3JNJLZPB2JjqbnozNrRoO9QWOj4e3Ucag9gg8dG8SV+Q28dvE2WVmGes/KKNSNAdLHFkZfVdya28ziOxfv4VU5GxHeQ02vncXV2Iqs+2mc3X2dSJNduMlarl0fJ9MjbrMtUrkS2ZQK31bQTmebvHcdyyvT8LLdO/2N6G5i+3nDiDHCfvHJE2w7KzKk8VtsFw/f0xEN857smGWUm1iO4dLcCpyMRH4CZSYZx/7WAB4+uJcgZmeUUXJQARfuLOJeIkdJWUZbKYeTB4bQSIeenKzh1P5PYLhpFIU7c1jOE/gficAfreDOxTextjDHNqwYENMAoQx4aoPAFMuhiTLy6NGT1Ok9eOX114zTakA0Eo3i+NFjZnDzyovP4tqNqxhpD6PV3cjmqSOmCvLlBrx8e4byRDuUEWDZp1okpyJLMuL29ha+Thtif4ru7xBMirTZCEGvVXvXbK+jQJmmXdc6yIZ6+9qMbLg3PUvab8Wxg6NkDClMz65SHhfNAOkAZZHemyUIbxEwxWTEmCJh2j4ZooA+yfZbWd9Ae0sTVlY2Eef7tGfteixJVrIJH219cHQAtkAbxjdTCJOxjR7qQKY2CwvZ+f47lJTrjXDSi5P+ZrzKZ/FM38UeBiZtvWUlU87SBlRKQEv7w+wzD21KO7k3yDFpgyrSrGtm+Hx5vmbnvSkrOEwAVS2WOttg/egQ7gx4UCTbUtYpT80vZWGrLQkw/FkvShpp6wk9q2EVBAkNFag6v5BDGcVKP3j04WfMKepf/JUDZi18nQxjaSKL6xdI3YlcD+3tRHPYT1SnoqM86Wr2YbCnAytbaYwT+WrUlXuHunB4tAchGsa/+8YLRPcUhjqJgs1tCJI6dbRGGeGIYnSgxNYSGrrqCA72wlb1I7tOoIgXUYyTnWTySCSTWCFTee3aTTpGEX/1V55B6/FRqK6nBXY6VgGX3tnCb/6bryO9nUUvnWa4owuPfv7ncHFmHdO3LmKE1HGor0/Nboq+OD1+Ut+7CJBt3HrnJUxdeBmdjHAtkQDRlWCVJS302DFC53x3K4ud5gianXWyKq3PcJmoLWQWldS2CNeXk4iwYT+/rxvfuz2PTXZaKOzml+ij21TRlmFJf65tp3B1OY3ffv4inX3dZI96qfUdbItSLrnrrG4XHHICspssDUhLlC1E/2ConYbjkpo07EzLj4vZDUJh0SRoNYW0QMmBM/sYjduD+PFb15DJFnBqrIdA6aacGSe7sOL4aB8ePjCMmwvruHV3GhZKm2BTBO0Bpylj3+SjxOP9JPNltlEIE6tbOM+2PDvSinbS+PZ953B7Io5Xv/MKthsLOPTwCbQSFGsMUzsp3s+O9g/ZJrNIGZZU3rGjbGV/ExxPnT2HltZuk1cgAL9++Txl4TjW4jGsr63Rtprw5ONPo7erC+df+zEuvPAsZVYBHzo+RlbVhH//47dwbz2BAO+jVfUzCXgel9KmNXJkwxrvOUG5pnwcP68RVv4K255cHT1hLwYI7GorAafyQSJ+h+kndjOuxLI44GlgX6ukQBmry1vYJLsb2jNKaAdZsRO3b93C1dvjaG9uRYR9H1TJA6/LTHnfYHtW69qcK4x+soEG9g/4zKefeArjU3NY2XESJLuwubaEt99+HXOLy8Y5q5QImhRIp7PQzm3WmpgmAfnsE/gk2a+XgUFrOgZcAXg6ulHrHUCV7LBod2GHbWLNpWHb3ILtyruoEezmKGNUxlKsU4tB/SH2J5G7QRKrK4w3D1VwNZLlNejqbLc6+0HfxTf0mhbUNdKOBBha+i5pJpDQbIqNKkCzhaqXwTCHv/GF398FjF/6R2cY5Wms1OCq5rw+uY4etw9Dvb1m8EUGbTSou47Tp06i7gyRHi+hkIoRGCIItbQiR+ScnyHQqHaDJ4w0G9DCm5B08dBpnYzW2qdEZcu0ujCdor7PpKCNaovlKpKMlDPUgs0jpKvRbgz2RnDibBe2E3E60Q7efHMDE5fTZnFMjtq1QNqnNQ/S1tJlqt6kHbJ/6a/9Mqo2O86/+ybefe0tAo8bZx4+ieWlTYbuFM6/9EPq3jwNk/KpjTq8q5WyxAc36etWnE5Mo7u7uIa4itxGXRjqasLiVgKr8QLfH8VgWzMKpMf7KH+2UyX80UICa7z3JlL4R08dpjQjxaWR7xvswZF9/Vgly0hSCn373bu4vZXD6YN7cKI3gO7Q7raOSjVvCYVQoZFoLGg1lcf5qWVMrWXJHqhTNXrPiB+mFRcJMnECioobfez0XhwcG0KZ6P+Rs6cYcRqQIL32E5Bk7MlkigakYkRBVEkd47ENaGXv69fvYnxu2fy9iZHz+HCHmfN/h9LBTcB44NgRzMzNYSQSgbt/DH98YxaX70wQXJ04eugwWqItBH87trbWCPBxk5moKThNzzp4PZsZgSc7o+w89cgjiLZSvlIGqJrb9QsXyCRLeP3N13Hp8gVTAvDU0eN45uGzeOTwGN589pu4886bOLRviAykGb/57Guo8LqHelvIEmjijKraGkHVsQpkRG5vCIlyHVObpOsEV5XJ04yTy+kg2DZSEksR75iBTJVHlI1EfGTH7ONUsB07yzPwJVewtbSElbUMop3NtKUGzMwvM3qX0MRoXaTNLlD6tgVcGGnyoZPyqkxWnCWor92dMjN7doL+4NhBPPTJT8PX0kJbLiKx04iv/adfx9tvvsUA1oZD/T18BhulbhF5OqG+L2zGsLmdISNQ/ooDUbbdYww4Z+gzLWS9Xv7ucVL6k33WR/eiQQx5cQGFaCvbs4zi1DjWMzkGKSvSPJ+knxiopknFNrQ3bOxIAM/3FZCoE9D4uvaQbSSDUZ+Z2hgMjKUq/Yg+pE3LNGgutqld2QQiVos2MiMrIc783Z/57i5g/PL/ctIYrxxalIUgD2vahh5HAAF2kp83nC5Q+1N7+Z2NaGtpR5SoK52vGQe7qxF5spDFNaI0G6BEwwzxZrPUkTt0Ah15Akk2k0aNDqCq3i43r0Mj3yBTWGUkDnRZcfRcB5xkJl/72m0881APTpzrI32lnNio4zvfmCer0LiClTo/ZxZFtfjtGOiI0jicmNjMMKIy8tAgN1fXiJ7akZ3gUijQMHPobA7i7zzzNOw3x5G215Bhgzka6+gl1ewhmlvpoBsExFi/qJ+HsiQHC6PonoE+AtMO6ekGWgiOSmTRBjx3Lt0zA4atZFNab6JS7U2Mpj6yKV2bOMCom2G7FdHg9eMf/fYPsLC1jS+cO4zjQ52k7XwDaWeAkTOWSJOFBRAkm7HymuNbGbwxsYY7s4tIZwUQ7Fh2UCsj3OcfHMPBoR6k86osVkBPX7sZX0kmM4zuuzM6bkXUYJiRl+zHp+rpBGuC+I9efZ0sJUk5E8ZgRyufr4Y1ykk/Hag90gR/wM17zoPaBbWmFrx+ZwsvvfWu2QT5xOGjOHniNJkh8bzqQDO17yqBaL2hxOuSyvJcWujm4rW6GyPotWuDbi/cQT9sfifW6zncnpogWOfMYraXX3wBr73xMn7l576Kr3z242hgpC8SQL73H38Dc5N3YWd0q7MtO/eN4M7CEkFskeDWgw0ykzSdkShktkEAA8bE3JpxbDmAtkTQTJ9yKDQYquX9mmXRBlcufinD10cmoMhJg0eUQGAtprG0sgYvAVNyJskAkScD0H49qo2infsUCD2KxKTmZTqRg8wg6ncbuRjR1o7BFhx65FHYPGSF7Iff/NofYnZygu3vxBbBeYnSpUR307yE7lnL21XQOkhpKqCTHFDbxNkGqhUb9XgwGPHiSYLio3XK2WSONqbqcNqRvspnsuPGytJuIOb7XTxHK9mOpkY1saCKZWK66SE/nj9cxWajiuYw+NDnNL6m9SkKRqZIt+iD5AlN0qQj1t+Tfzy32Ir+Lmn+33/+G7uA8ff/5SPUZlZ+WIMddAjS41KOMmSrBmealIR6OhZPmA2LOmjYHaS0Nd5MMp8iohFAOtuwzbPeXFnFNin49lrcSAytflURjmSWzsyHUgqq06J8DguRjMyRzdc57MDxh/vRRPrk8DXi5o0sXvvBPfzUF0bQ1E6Kycg1PZ/H9/5gGg6CwV5q74Pdzehp1s5TqinpZOixMtpnsEbHe3s2hoXlFXT5tHx9B3enVxEhcJzrbsPRdBWuDA2JOlsb79tIde28ES9BSVWlZOzjgQa821qHlefVCtYypVlvZye0pYF0rZdRf7SlB44Dx7CRTOO5V97EwuQ9ygsbehld2iNBbJE27pB6Oh0h/OZrVzC7smFS30dbAvjlT5wzhrJJWtlPp+3q7sPGxqaZyYgyomkPy5m5eSzx70uxBL51fhpF9oesQPLERUfRALRmA9ykxHWHDY4w2V+AVF0dX2WUZQRUzc1cVXvJEPBp2Oe+csoMBN/+gw388Y++j6o9R1CrI2B1oCcQQbqUZKQpo7OxGecGjmOmyY3JWh7HBkbgZ1BoIVNQ4WennRKN7Rofn0Oruw+emhtz5QSuZlfgrDbgjK8X3gYXsu4U1j1xk9KsGR8/pY/DyzYlI1ij8d9ZWsb41as4t4eSqqcdrhD7n/0xR3b2L99aR/72mzjjTWNkKGIovIVMsad7wAShhbkpZHesWCC2Ta1vE8zjDGYEoiqNnballZ5ydDejtuSfRUBCS1dVew0ONrCfo83NjMQWkw6v1G8rn32wpxX9tK8Kg0WCQUYMRcFtazNhMjhzmlInwzx79ggaaw50M3BuSU5TSvYN95FZ+2AlEETamgh6s/jXv/11zGp7RN4PTV9M38yiad2LUvI1kKgEMY2XKUlQzijxqxwIFWVaXd+g3wAjPR04xbb7UK6OVm0hmc2iWKvgleUldFKO7ND529iHrbQrjQ8p3UFMLxgNAp1hPL8/g3HX7hS1mIIATQP6vDx/1yBn3VQG0w3s0F81qKz3adNs5WUoyGuHwb/5lfdSw//Rv/8wjUFVd1S8RcBMDcTWyjD6x+7mEHFGUMrE6Fy8aK0RATpgmFrQRqcy2p4ovWN1ouPIPrx19R5+9M03sUGhqCrK2i/VQudRxHXaqcfZkdrgt2fIiX2H26lVA2akXq25HivhT37/Lj7/6T1o6/Pw3I2oqgLQQgP/VjOJROlEAovLG0gmkmiiXD26b5AOWsH0agzD3a18aE2LqfIQrUkdTifLNoSwYulFqLnHzJwMN++g2ZJDmdcsUFoFVrfhmlmGPUWnGR7F90j/r69ep3NWzPSgdKtJuc3zPhJ02nA/njg6gvmlRTx7/gbmVhbZWQ72jRfNASfy1JPZQhVDg6146+4yJtYZGQgibrbxZx/ag+O9u6XfVFJBBVjGBrQfBA1/a4PgAFRID2MlK77z1jWsp5TvT/AWzLPHvWQ/KpZ7eGSA0iim8gbwDHbgZE8zckvTSFayqClLUAZIUO5XQZb2Dty0+TFctiLU1I5bKzME1XvobA8QqKPwRPxo8NAwyBTLvI52L1MKsbbIzJMxZpUERXanArqNNasZ7MNIFBGyK7MNhKyI96ZENG1VkGFE3bg1h8L0FnL8vOpDNDA6311bQFt3Cw7u34Nzxx/C9vw22lx0MkobrcGwhZsIGi5sV9z4wUQMt6dnMGRdQWXlOprburHOQGDh+VU7Y4cae6vSgKUtshwy1LSYLO9BW3XW6RACCAEGyYb50k55snGBl4DDQSagcQRNOEr797VE8aHTI7TzTeRpBymeU9JVCYwFXkdOpqnZMBmIdnZv79tjZtxCAQfCHgdtPY2NRMoAwTQlrbKAE9pflYGgyHZUMDZBiRJGrEKyScFZ4Kb7086DivwNBA/laIgVSTooeUyFiKNkag8TaD5OtpNbjyNNRp8i43AZQLSxn5vIUO0Kg+wPfdZKBhaAvaMJt/c24vVgzLTPLlgwrtCelXfloERRIqhqsyq4746OVnjPZMZqK96fZvG0m92v/Px3dgHj137rc3QyGSXfWieF2nJg/vYSPvfhc4j09WJiahrXX30VsblJdEQ9aGajCaF8RELVCHC5fbhzZ4a02oqnf/rLsET34D/+zvdx/eosAk19aKBkUE2CUnqC36+SwlXQRKDwsgE0paqpwIW5Ar77B7fwhc/sw9B+RjxtpUfjtSrpZL4If70ZEbIKr5CREkHTZHwMtHd28J7rjDIpQ+fNz9S0MVL52c0UVrMNsPs7EQpGcaKLkdehitXaHbsd6cFuXM3cJc1Upp9yRugguTxipPdba5tILm6jIZdAmCCgyuUtlBZLq4yQCQtOdzXDTyNsCuvZKoyMSbzyzmXkUgkM97YiGo3i3mYVc1uMCJRiGuwqsIP9tjLOHetAT7RJeXHGmejbZDukvoWcmXZTItSCHIHPXnMwUtIoQ3Sm8FA/2pUJW2pAa9QLq7OGQr1MdkDDruZM3owWICnNWdFDvWsGTa11sg5qbf6mCGanQdlJQTWdqtXIshOxP75CR9PUsMxOK1Z5fupbCxmZIpaikQq5KGNQkkEp0oQm2aG5mK5l1q3wPkoqWkPgyasKF6VRiQbaQMMzA73aqoGRW8/ND7E/KXPmsxjI+egsO2baeS1PGTqZxb2b7yBk2UC7h/KAMmx9bR25cs5MIaoKm41R/drEEtsrbfre5WBb+Xy6IXNdswUjAUZRV+xrdHQPyrzfKh1YY2ea4XjmzDE8fYgykcC1GdtgsFulDN5GIplHPMnAV7YgQLm598BJdI7tg9sbhM/lRhcd9OKbL+A7r/wIIb8PQY8icwPeuD6BVEEJejtGBmj3vjKvr1swSzD44FrAaPasIaiFQj6yGQvBbjezVNXRtY+snkVT4QIci92FB+wWfIiMJcC++yHlSIzMpoX90uv14QgZYDPbQjMeOr/qjmiWwx70YutoFM+3byNJIGhkv2mwU+ZhpIamTZUnZcBCs1ANKJKxaKMyI2XZH1WCiPKX/tbPv8cw/u4//gpu3RZYuOmoZWRSW6gmNvALXziDxz/2BGJE3Gxa+1bQCa9dQmV9AU2+CPUTjdnrhoeNt50q0OkXcObjj6Lr4GkEW/oZZW34tf/4B3j74iTNj1SWxveZj+5FpKdIlvAmjZMmxptcWizjW1+/jM9+fC8On2rlfTBa1JREQmNUI0vvx8lsitSOjNxSaYQTLKxtmToOnc3U4J0tlBEO3FtO4gcvvomeFtL07kFcvraJFj6wc3MVHYxsn/kn/wqu1h7ciF3FbOwKW2yHoKpx6ipRlw5HBFZKN0/LJiK1Y8dZSdtVY6NR98PIpkaW5kzfW8TqlUnDoHzNfjp0D6Zur8KebKSDWHFvaYkyyw5vZ9Q4vT/sQaO/kQArp7GZpCQls2mRk5UGpCKtVnJBpfCbLuJ11In6p+S2RhqbQ9mCvA/t2aksVA1e0ST5XcV8yF+JFqrCpWQ5Ze3pdz4SO7pEwBAoEJzYnGp3GY7WIAhkZC90dwM0mrJT5FNFL41PlNku2mJBr0nfaupNMwkabNbPiub8KJ2BrUgDM8vc+V1tpC/zM792Cy/zrfqf4IUgUmRknZ5cQC1bxye7juBE+6DJ8ZCz/p3//d9jk/euAUJfYxkH+yjZiLI26nBJ0PVEltG+x4w7aPo5RvaZooxkfEY8VyDwZ5WuRKf04PO/+N/hE5/4LP7pP/6fMTk3a+53ZWsFX/zyL+Kzn/4plLMx7JDlVSg7iykBvA1pqxtVgqOL9tO6so6BxU06qxXJ3k5ske3G2Qj//J/8Kt658DabmQ7K9vbRBjXorCS4Pb1d0O74JbahlqmvU3rOrWxiOZYkyDOK08h2BCBsQ83ySI6aTaR3m4eS1gGfV7lHZSMXHyFT/O94T9Nzc3gzRn9kYGimPfaTuewLhNFMAI0QPKpsc6UGCPyV51M+3oWrJ9zYsmpxHS1AQUqagwfVGu29iBpRW3k0kkwOu6q4se9V71MSh2YlhvY3fvEPdwFjZukOnnvjGn79177GTmRkqdAhCylEbGn8u3/z99C9d495OI10K/qUSaO3J++glkyiTDAJECHrjDZpPljX0aOYp5T51p/8CFcu3jJzxWhwYGBkH6aXUjg2GMav/uov4sLsu5iaeRlrS2QWf3QbT55rx5lHu6BdtaTmNCKudOqu9lH09Z7Fv/q3z6K0NAfPzjadRnPRjfASdYMqBEw6na+XzP4QS0sxszP8qZPtGDh5DP/bv3kVCzMx+Bip/94/+PvYe/Yc5qsLmNy+qOl7Og6dhhasbtI2AaLUpULJ0E1ZtiqVOxwuaAtB7dmqCtsuMqb7Da6IKyeXE+g1IbG+lIhmBoxMRNl1esVgRWRjEDyM49Bh6YOCKzqjHc6atupz84t0Ej5KKoKVziEqqfcyKqoHVYO1wntn3xNgCXIEi/xODul6AskqpUo1yTMKVml5/LvAr1HjR+xxDVAKHOj+BEh+XufVNXg7GtfQjcm1Ne6kpLNCpUCdXEadgnqHxihgaND9CCz0zzzn7jlFdasEDFU/N2NhbEdlMsp+dl/n7fO7BijVv1myuUyiCFe+Ef7VCp+Z9sV7USJgjZQ8zyAlyaqCPznS+3Y/AZhyeZOypzkYwleffpjnp1xiJA+4Haik09iOxzG3mjCJgU08xxc/+rM40rkPL967gb//rf8LBdL1AtnEzwyewN/7yi9gZaTTLDmPXL8H//wi7VuFoB3IOZ0okdlEMnQo2lZsuAfLkSDyZGxuNtb67Cz+2a//C0ysaZC9gc5FCcy2ODbYgqND7bCrHcmytKm5nFjFeswMj6bI2XEb6TyWkwXES2wbApGmNH+SCyEwZ7/RdlQgWCz+dE83ntrYwjD7RZXwrq/HsFEsop335pQdsm/DYs/BMCxkaVuUETmCa/SRPqw+HECGja9hB82gZLI5wyqUyay+UDV2lVSQnSjxrsHGIMZ2d7GtlSwn1vKXv/wHfEqax9VrL5klz7/5jefwB1/7Djx2pS43kF5voZxbN9Gnt6kRjzyxj1SHFI+afmz0IDo6BxFwhBgdSO1QJGqmeZEQpUkL7pHO/8O//7+hmombkdsAKX2Vxv9zX3ocT3/oQTQGW/BHP/waXvn+99EasZBZdEMbAglt1fBqrGigGW1ND+C5525hmwhfpVyYHL+DfHabDMeLzpYgWlrC0NZuDz95FP5AHcu3txCMuhHoJFW9MUNJ0IDf/+PLOHbwIP7OP/pfsVDbwBsz3yc45E3DadBU4wnaI0NTh9K4pj4nO1BRXbFZDqG8Do0oqyN17FJ+eR//xp8FA1qRql/07t1/BA6+TcBAt9VDGYBSBJfO5kfgbggiZOsk/wqa9RL6mxxYz78jp6IDWhiZrfoMO1JLr8s0GJUgVWVpUVwSJCMtlPBkwFaRX6+xxTPlBFbzszTKRZ6P0ZlW5aLD2AVuehRFEN6n7muXQQgEd9u/yi+lXCvFWmMDZTq/ZJs2TlbxYi3rlpTRA+pU0scCAxWpFTPJ00Cz/IxmyKo0Xj4NGaNor5gUZY9oOME5m8gjvGkxGb7rec2iUe7QkP/v9t7DTfLrug48VV05x+6uzt2T8wzCgAOABEmQYBDFTFOSRZG2JFOW5WzZsne90nqtYMm2JK+9Ntf8lG1RkilZTGIQGAAQBBEnYHLs3NVdOceuPef+emitv2/3L1DNVFf6hffuu/fcc9+77z2xL63k3etqyrfCHLIVhl8jni8WEwl68MDhBTxM49yfoUHQgalvS9sgiCVqgeDHH3kndeOvwnv5Cj775T/CL9+4QLn58In3fBg//f6PIkSW6lJfAyuwuZhDaSKNMRphZmMHE/kK6qkoygw/69Rhsc76bo8gpj6pDkPNKv7Tr/8Cbt++udcP58KJpXHLjVEyovbeUT7TrtL/yYyatTrBV4MKdE4Mq9u9IcO2IQ15hBZlqvk0yozXlpZaKkCTwLSLmuQUYJhyJpnE++stTBDAJHc/2/Iew91nyaymJ8Yxf/YYxk8sEHwGaPL+t/IF1KfcmDwQI8BrT1UtMcBySUd4fS1DSe1h2CMtJYugfLW9hABEoyiBQAIxOknprZI4/8FP/LG18+hzn/8PROMwKu0efv7nfwsrd1ehVGR5s257h4UbYB8N81/9+s8gms2xQTpETW0LqKGaLpW8hLnZowjG51Bre0m/gArjsRdeeg2/++9+iV6DCsaGV3bZz//sX8eRk4dIwcZxY30Hv/7L/xsOHugit5hhwTXPQjYXIf3ez0JPolrTKub0QrUKisUiCsVt28io3a6DwEs6msF4bhZhshwtsz+RCmB+NoJ+nWGVq4V/9x+/hfeeOYW3vuPdqFKxnt0kOGpzGTaEEFTDbcoeVKKKGkmMQaBlwCDarvf6p898NTbB9zJszWmQscgfy+sKGDS9nxLmZ3ltGRCNn095eiU7jfouxMcymA5SBq40f1N70Mj41OVkqPWuNtVtk14zdg9N08v3sFJ4HZp5qGGxHg01HMxYeNEja9h1aZp1zPoVgn5n42dNaVZ4pZANVE4NNbbJOrZr69ioX0ODTE3AECb9D8W07wcFrwlLVkuFJGIfCtEIGLwOq8L2E5i4Lb5W77nHlG7MymEzocXOaGwtssoGXxtknOp9V9ijXe61rqkYA4UAf5h1IIVW5uvO7RJitwaI9j24Qp1Q8BQJBnHy7KP44R//W1RcHz79a7+Mbz/7DSudHpmJSWg3OC2Vnwi4cSAXRDZEg2NIoTxogVpg5hg+9FP/gm1HsF9dw5f+83/Ab7z+Gj7yib+Bn/jk3zI2GWyTAavGjIKTN4oYhL0ozkXRZ9w2ooDCdIYTV3eQ3CSrPjqO5cUIWgQAKgyNcIhvfOUL+LVf/RWJGOPpEH70+x/H+r27uFvs4dbGtuUczTAcHVd6OvVDIyqaD9NXoqSFe5Qt7xWg/NvdAbYbHVT5SrHQwMmsKGdtkTmfjuMx3ndhR5PgtO6Mm4x+F1nKSdmn0beexeyZOUE/dcQJpQf+Ae4Gquj6BmwnTb3neYG9wQ3qtvRaf6WdYs0KN+Ws5CgE8AqFevwcJ1iJvfzdH9sDjM/8t39rE5BKRObP/MHT+MrnnyX9jlhBtJWhiw2cpiB/6V/+Qxw/94gZjN1QBkIw0CQgH2laOJwmVSaV64V4DGN/Ku+v/Pq/x5/+1n9CMjtrIwg/89MfQW7fHFlHFFeu3MKXP/8ZZKcbiKVZKCpgvxNDeXuShQ0Z01AcVqs2DUi0CrmmhSuxRNou5FVPg9A2N6X1Gt6JChX0wsvfJUfYRZBM6MIL38YbTx/AY+/7IVzdWcWXrn6WjVUyINBmPPJkGi60xhElY51lPLqm1kTUhj/yiPJ6Nu+Ct5TxCSzNoGTotCZ1Eg1IJ7W3qNFtQw/piCyN9J0hVM6/DwcSZ0hVI5Qa/TqNX8eKF2j19a36HceIvSlUezuk/4zBd30ElyWs7NxlzNrDRGKRXI4Ul//kfSrdInz+BCr1IhKRFOqtChmilit3IxmaclgL7+WwGoEXjUmUEX1sNK5gvXUdvigVzEeJiZaw3BrnF9jJq2uCXp8eUYveKoRQb7mhh+ROJdS1pQ7K5BRtVUOpp18y1TaQtnmOZM16ShoaAeBleE0njbtMBprdAlaeuYd8tY1Dp6ew69f+sSfwyb/7v1DHPPjsf/1d/Mmf/Bd89P0fRiKdwssvv4w7d27TabRJn8V6RkjSII8upBjSMU6nIQt4Z7IL+PtnP07nMIErs2782Zf+m63l+Ruf/HmCtQf5QwkD/di1IiJF0m79U+jNarTTWgmeOqd5RZMRFHNhyoDtTdCXU6ipM9PLcGFlA//6U7+K/3bjZZzev4h//on3Eji7uHjxMl6+cpdOy4dD+yap+z68cv4abm3VwQiEbegy4BBrDZH2p+nEcmQzbQLg+Tt5FDW6yAJo0qImtX3sQ+/Fuw4t4XOf+m3LKCYsouAOorS5CnIY/OD7H8PRGYYiNEq1g9qz7SXzzzC0pOwlD7FLbSlAn0X7pe6x7m62tzOTWm3JehOUpO9dUh0fQzL6U7uewOTHP/ZpY8w/98m//QlUGdPppI2dHVx9/RaRm4pPwQhlNQtUGXSPPHII4zNz5ol1ET3lkQN+JcaIBmvFbc3ClGfWMSNbpPS5575NKjnETC6GQ/NBjIp5VK9fxgsvXiZlLmrRCfPAvY4b63cjCIRyRikrjEWV+7C+uYwoASubncC+pQXsn1/E/oMLOHniGA4s7WO4E8fcTA6zC3NkGwuIZcfx9NNfIxVsY4rofoaxZ4ZInJzMYIdgoaSxZDKNZDyJWCSKKKmver3VeasZpSGyrQDDE01zFqBo4x5jHmxBhTECMXktYgRBg6YrRWJ5u0RueS0DE4YPRudpYL5hCCcSb8GM77jskQ3FFjNmQTbRq9Hj3+THLu+bQKNV5m8DxD1hpMcmEEaS19U+oeOM0XOMOcOMUScxNz6PifgExiMzDAtTyETm2AZUahkvKebQ06e2kyGOWvAHSUsTOUtzD1jo5eW9QphKLuLwxAOsa5yxrqZTazREbck6inURRAVKzvqmykYMUHYRhoAh+AnGGpoM8L0vSOrMY7z8Xe+1HIL2LtX+FgrnlGeg3Btl5eopaqzNjbT/SyadQTiXQpe0tLHFJylxMB7ED37iY5jMzOIzv/d7eKY2wIf/0T/FvOZu3L2FV156wbZHbGqFdgKajK5LQ18rNLFS6uFuuY87Oy0EY2RP6RJKxVvIbLvQjkdx4sxZHDh5DMFyB9E7Jfi3a6jNRnHvgXFsHYijMk1HyXbx0cvXJ8JYOZHAZs6DRogMjUZPT4p4bYSJoiYU+lFdyCJz9ABe/O7zOLo4jmNTcREogncSRw4u4vRhynhmGkOCW40hE5WH+qQVwgg21Cft/eKlkUepZ1GvC7NkKaGAlw5C+wF5CRYBnJyfwMlp7bzWwcy5J1BqhnB25jjuFFZwXZstUREPL8wgl9QuZk6oqcV3yoSlnWGDqNOHm05CIYgz6uUMvdqsX7KVXYLnaEgooHPRBEn1w2idjCFl0Glp5TY6Tpblc3/8igMYH/+rb6PRJUiJhrh5L49XX7xES6CXEc3UzYm109kwnnrnY1SKIBWYnoeGoQ4a7cUgniIv2ybIaB/V7kD7MJR4Pht01MPXv/YMuk2GLo0ykq0NzFOBU1E/tJ38tY0CjYGNR1rsckUwNpiANnY5cngf6qS1AxphJpu15Jscaaj2J9GGL1o6LRSJkx62rf9BYVLQ5yZVTVGRI9jM57G1dgeLS4t424d+GLGFI7g3JFC5NxBWDgmVWkpWYQxYIlhqHkuFSqgVnZXD0ed9+/TGFlbwaV6ar1rmTPeORWLIJNLIJqgwySySfJ+Kp+z7sIxKk/SoFDnfEh6ZeBfi7rTROezK4/JqBNN8YwU1MoQYmVmJDGHQa2IyPAc/YcLrjmIj38XK9hCXqdgr+SaVjcbIeyv7U9O0Q74gY8wQEqEoktEIJmIxzCRzBJI5RHyMW11DJKJKbxbrCLItyBRjcQNKZaRqMySB5Ex8HkvZU9BObq7AkN8TRMMxm4WqtU8EqrY+J8/Rrl/KNVDvvWYhazOeIK+jXAY91Ynmp45o3o12u1fugZdgo/kqEoB6OzRiohhZna/xVBITC3QQrj6uPHcLLcr8A3/tBL71la/i9YtfxRdfvAe85YPY4XlPn9fO5HfQ3lpFm2ChXeM0fKiQTl5SCqtOWU1PV0r4m08tgfZHOW/h0uarCE/lcO4HPoZydAyFBLCe8WB1NoAGqbu/UTXG2PSMUMj4sTEVQj02grfXQrTdQZzG5aXh9GlIlbgX2xMRggidY3kLSZ6b1qS5URfTBBWtc1KiU1T6fYFh9E4hj82dvLHiXerVXDqBWbKJ6UTAVv1ams5gls8wHZkC3KvLZI0E6iTbg/4VWYK+thT1EsgYs2D/4gLK4QBKZAztmUN0ikkcTnpsbQ91tosoDtVRv3gANQKG+ScCiXZjV0hMgdlubGoLpX17aD9+bQA+1qOuaP8W7aei0SaydKW+84Liqf/9v79mOjz6kSdmEJ2gx11YwEs3SvjqF180OqaL2ZL9POqpt5/Ah37w3fQsMRoDPTCNWjRdaOV4XxIFemU3KZQ8p7ywx+/Flbvr+Id/+5+jU2vDT/B4ZM6Pt509RJZAw6CR/exvfhXfeuUmjaSHn/rICZx99BiubU+gVGOcG4jg7t2biMYzmMtlkBofR7FYoqKwgUN+DbRjfm4OsRQ9Q6kID6n0lXsbDIlaKDH2vH7pFfzyz/8cjjz4KEo0xmfWvopKc4MxIz2IxqlZRqPLrKviPo0/a9vFKp81zXNhqKX4mxJmHSk0eU3WVRScNbYRkzCNS3tZaiMYGZBmGmrYIwIqhf8gqW8WQ1s9XEOMjA1JV7WwTbmVp/cHNisrZFNNxt/zjL3V2GMolwf47Beex7117YepXAdFphq7VxYgFUVbzLNc6j1fnMnisTP78PgjR2ikjHetX4GiUX4/6UZrt4Wd5hqSgRQ9WMLYkO6hjl3rjVdDK0Sh0anRl1s3sdy9xBo7vfXaUPh+n44jC4KdAJQArk5ShWSW1KafnF9ptPRcNFybGq3zFHZRvuoMpd1ZJ1tArCWoTjd67mbL5ix9+f/8Ms484MXc4Rgp/CT+6NPnUT/0HoTPfh8epOGH6EA21gv41hf/O6qXvm33F10Xy1OjKB7X2iVyZtPpKP7O+84xRGnTEdRRqfbx0Js/jDMPnkVl6EGNctpl+wbLRfjpZYcUmpyB9KFHUNbEviDDRB/p+S4/Ox29NCJeWyneFoI2K2SxHUvXVt9Jvr7Gdr1H5sNQiXHNxHgOzUoR56/dwL18g9dy0VGGDTDcLJecra7jYmij+Shi+ApTGNOxLJoUpuS+hq1wthRPY73mRjU6gbkjp7FERhHt1PHCBllVpY53p6s4klVE6HTWD71ZZI+fxq3WJbx672nEQgmbpqDZyil/HFGGM93dHurtOp0TwxHptUcRhQuevptOk/rfJcBQqslokjLt4e988g8chvH+h6eJZj6U8hV847nLaLSpVIISFz0qK5Qgep1780mjU151ElK4QmOBha3rwIMV72toTqdp5ywJf0y94QSRrz39LbjoDWanZlAt5ZEIa99S0l1e6+zJI3j52ioFMI83vfMj2Cj6kSe11AYq2m9jaf9hbGyu04tHZbZYWd/Amp6rKzbU12vnSclvott4GfX6bXpIPy5e3yFL+i5OHFnEhz/8g9BSbZfLF1DorCJIL6jeZ83DKFUK1h+iTrwoqb728dDkLdHk3GQOMzOzmMpNQTuBh5WRKCpHeYh5tHherVVHoVbAamETt9bv4vbqbSyzXKF2HAd8D8A/DBtwKvlGnYTK7hOo9Nwtshx6eNLNVDSB/ZNHkfAn6fmzuL1cx9e/o4VtBgy3pjE/leY1higVtJNZk8rYofIygBMD6jQtYe2lS3fw+pXbyGU1R2LAsIjGynYRBVVMGwllUO+X0RzVLQbfHbjI4oJUBRqIsSYBh4cszoVEMIugN4qGq8gwSXmQ/G1M4yhqT/VJ6JVKxVcppzqNNcokmSpc0yxJsQkdR+igwtEgCCZiFfpee6wqZJIHU+eoskr1UJajVufqVUt48GwO519eITvMoXX1EgKjJp4dJPCdW2u4+sILGJZLGBa399qSYYLKyPuok5cvfB3iseNLODQZRZdOpUP22Ws0aMSEs1Dcti5w3bsD9/oymW8d634/1un8SgS6JsvjZrk0+7RBfVtmne8yrl9u1LBMJrqzvobq6j0U8+tYaTVxm22zw3o1qUPDdhMlMolCpUbjD6NdauPy66vY5it5pQ2Bywg7dGi2cBLD1oFshvLXaFePVKDN56W1Eqp0NGOuKIqlLu7y/HJ0GqkDx9Hiue3VW6i89iLbyoe5WA+J3gYWyHqiAbYh22ZEMHiFzuqaZxxzLJ82oux6hwxbyRLpdAa7XeyQ7Ve7TTI7yp+/aVKgDXIQAFt0rup2CNEexC40V0VpBZ/70/MOYLz16LSxg3p3F6/fLVJZ2chseFGXOCnWD/zwkzhx4rDF9+rwceJ6ejIpDC9osb0pj4YeHVplwML32YQmc0VJ7Vw4dvbNtjHOUtZHpCPCtXpYmEzjPW9/C+P4XVy9vWwp1Zp5af0nvH+NRqLrr95VgtQu5qcnceTIIYYmi+j0GdPNLcATJuD564hF+0TqJdL4Hu7cuowf/2sfx8mz53C3tYpb1YtGuYSEKnfQT1pNY1UHkrIRd+gJNLlO4+bqwAt6AqT1IYQZWkQZYsQJJNlMFpMTU5gan7b9J7IMRVJRggkZl20sRHHK2yXGJuHtp1BmiFOgB9suFlAoMeyhF5KR+IjoISqDeqajPqUJx9F3BXFzXVsbBNFCHIHYFF0xDcaVRJOhmic8Dpc/RnakyVU0RYaFIyrfGL2EnzR6a6eE516+jO+8dB3Xb29QcbT1nzxy2XIvYrxP2BVHyB2HX4lolIPIhW3CTCUTsDhzCAgwvCdvQYAps03FMuQklJlo8GGv99tc7a1Y2NKc6Shs1IS/WV8FfxP10D+BpvpElD2oiVNiGApbNJQuctKisWVmIljY10Y6uYsDhzIobNQtzLnz3GtI3Xsexc//GUbLNzEorlo5tAeprdmgK/D+2rZSLPHQbAYfeew46E0YHjStU37U28XmnTWslCpw52axPmgjz7JtsZxDH9nAVh5JMqJmNoM+HUQ3HkOb4DqxvI7FK3cojwGKrF9xt488ZVfQKCrD4fHbm4iQFQzJfkPzR+CbXCJglClvgrqLjLXdIKPsWMhOnGZ4QAMkOIjV9sjslI/RILMsNbQf7wCb1S6urFbgSS9g8cEnaLQRVPJryDPE6a7cQ7RaMPazw5BxDR4EM7Rdljs0O48x7e5+6BwKZCHLgzBaHi15GcIsWX+txnCczLnT7qLOkFbL8vUJDLZlY0dzbfyIM3rIhuOIjYUY6qbo2GNkQVopjGXvdfDFL1yl1Fnvn/vwCTagD+sN4Pe/eYVek+yBFctkAvjIR5/AoaOHGMuqw0yxKqkTvZEUTZ0yQnhnlCFA5VFGJMso5sE3UskQUe2ZF1/HH37qCyAO4dqlZ/F9p1J4/Nii7fCVCCeQnpjEK0TVf/xL/xlvPDSFDzx0GLmpSbgZL69UO/iVP/wzLC9v4+jhORw+uA/jE+O6CY3ThzY9cSziwfz8PBsoYEa5vrqMRx48gnd94GPY6pTw/No3iaQlQ03r8DFTEXY46M6L2asyPTVe3qLn1tCTAgFtahQkuqrjUyGYHmp87WKuDEZlxzkrM/N70jZX24vDwbMID9L0JD1STM3LcHqpZVQyDt1RSi6v+8KFNXzjpS3S0hCVw1muLkCAVX+FZQFStTxjymugUVGhpGoCZi3G3KlXaAxlek/G32Q6Wg5RdVCqsXI1NNFLbZNKhPChdx7F/rlJM1ZNpVY4I9AXsDusUb6DtxWQKNZmGHG18xIqoy0DB3UEqidHdRDz1EN1ouD4n56bddFQsmRjleTDRosE/AITVlohjZ5iapL3kGVt0ugGZEQGPDTiduk65iNFVtaLCy+WkM7E8epzWwjHonjt26u2rSV13RYzisfj5v1sOrYSxXif2UwUf+t9b0SIIVmFDFJzdXo0RjYW2gxTr2wU8c5jj+DJGe19Q+Z04jgO973I7pB9sTzu8QwuujVD2IVDsgMCjnJKiNBokIncXZhEi3F+/Npt+Ha2zVH46FgKUT+ez4Rxm2zz2s0VrFy7hIMTXmRshz3NzWAbKgeDumCATzloUy3NMLbJaWSDSkWo0mkn6YyCDCHcBNelffOYm5kkw3X6iZQdWy2UcPPiBQxKmzg0voBzj74R2akwXKWbZNF97IyfxFriKNreCMMJPx4cyyPbvYzbtWsMNHu8rvYA1hoZDCvdAYaxEZZD4YdGRClb6RfbRHPB1IOrvJNiqYzf/I+3HYbxrlMLNhuz0N7F9dWaecHJySB++ONvxxGChTokPYynhOJSAvV8S6ksaYcq7KKHchRE8a2jVHoq3hdLkCf/8++8ildffcFGEYRqh2bilj8vr6YQZnFyHG0ZFb3CiYUlxOJRRBg7rhVL+NJ3LhvCTeayOHPyGBb3HaUR0rNSafLlDivWQZmoubq5TY+6jPe997148zs+iNqgg5e3n0N/rERDCVBJaQhsMNFXJ5QSqMlInKeHcaPWBBCqa8dvLacnBOyxTM12DVpCT5mLuoYSgcMESFF7jaj4aOATgUU8lH0rJkIzNk9GqzvFYwxz6EWjBNygMkXZWNbnw3+lag9fetZZrn86GaRcyEQ21tAurmPUXEejcA+lrTX0mzWLId2sr9Kcx9gWVn6+iuW89c0PY+7AYXQDEwhl2JahNEMzhlBkPlpyTQlCxXIBuXGdSy9Kj1tjuKfJUeVawzyPVsY2cFM/Aw1EUMUmRLG3RaAg61M7O83M9lffBGXH9tNX8vYCYgGyAEleX3ktGiZXyGIjSyZv9ceM2aiPlLFFNqDed5IaKqz6rNQf4cPm2g16QuWJuCi7EWqU08rNju2YvsOYXTedJJCcPbyfstbm4dQBAo8W1/mp970ZWbeWIyhgs6B8HaWWyt5HqNe6uFdrIcLQOPDYQ2Sn+/FwlfpIo7/50CG8PqAc1jZw2ptCcuTGzXgAV04cwMbsOIasc4RhysTqJsYZunsnQmg8dQrPEnS/QT17moD9+o3r+O4LLzJUdtGLq+O/awtQaQPnLvW+RQfSoXwF/lpOUCFKm6ChdUPLZNudXd4jkSaoihw1bQRlzD0w41a/jEa2ErE0pqbn8eC5R/Cm9z8O37wfq7zPWqFvK6rNT0Sx3QthBwEkSS3T9HFZOqHp4Ajt1gZKdCrKBQnS8au9hkQI9XNp9KTLBq+Q0Vfr1PV6lfbgRZIOfTozjyk+v/ClvZDkw49qVaso1kod3NnaxrkHF/CRD77RDJR0wpTF0n/56uQcUIWoVPIe8kSWnGSeRJ/ldHS8o3Ae0r1oyIeTp4/iK1//FmqlKvK1Jja3yzi8mLFsNSl1kBR1/8ICnn31MmpEaRe9fIDKtH96Co+cOYJXbpJOsrHKpW1bVs1Pr3vj5jWU6oxP6UnFLJQg9omPfxwPvOFR1EcCi2fQGOaJmk7nm8okBVbs/T/AQuruPOwd/+sXddiJhgfIMEJU5DBj3wDjUp0rCq4+DC2y2+62aGR9hEdBHAmeRIx0Xquna6jPCdPIxOiZLJuUyh2JCEiiBMQ4JrJJPEKwfvLcYZw7Q8ZFI3j01CLefG4RoWgIa2s7/E4T8UkjK3m0dxgPr15BZesGapu3MWrtUKnclG8fH35yEe990yLOHM4hRy97YH4KB/bN4U2PnsZDDxwncGVx9OAMxtMJlskBLYddCa+GxobqBJIyWUuxWrF9bjW9/9b2Zeug1exFrbxkuSesr9pbQ2gCDhteN6k5DErfS6566K/TacrjJHfKxWE1zsSmaq1Ge96FVqVXZ6kvqM2ftuDp1XH74gA3+BR7rVfbSCR8WLlVZYzuxjseOYkPnTuNuSi9uKsNP899F787Nsdwoj9EszmA0tPVB6dp71oP9F65hhLbbvzgIRw+/SgCS/uwmUvi9uYydkmv/Q8/hNGpI7g66uLOdBp+hp9RsroqbWA7EcFGLIJ8iAZ6NInRkx587ssXcGu5jLXtTYI/vf7V63D7EoiPTzEUqiFFR7uUy9DxeSk3dfrSgngtbcitvgY5HsleK4AP6NC81C9+yXL36FyU++Ox5CkNHWuqRIMAX62WEZ5q410f86JXvYb/8ukv4+LNF3HwoA8LlFOKtjaezUK75yW1ri7DohoZ6IhgONbfNnYkxyUdFrvT8pAtgrdWMvf7yLzZPn3aepgOOxpmuMi26o+Rebsq+NoXb1p7jv7Djz+K9HgOu2MBVOk1e6yglhx3h/hqHoKxqAyOtFGLpHhZQWt0hiPyIqKYWh9QlF2hTYAUXpNcej31R+zSY9NIiJz/5U+exi/+7C9QwagiRNhcBPiJ9z2EIzMzSMWTyOVm8Ifffh3/9XNfwYNTKTw0k8CRAwcxOTMHF1nK73/rPP7gW8/To1AZKFitKBUPReELezCXm8D/9r//PGYXj6DcK+O7m99Ed7dk7EcJSXv66zyo0FJljXzY12JE9xVcKGcKrs8CS9FuB/zuG5je8y/b1gFOJcOERxECxsPwu7QAP8/kfQ2kCDx66L2GU/mO54vy01D5RwleMkCHjTm0vU9qXKyIydCQxgZkCF3kqw1sbrXxxa9fINUu4Ylzh+CjB4qE3AxBgtY26jdQR3LY57e8Es0m1q7dY14aKV+D9KRihSq/mKClfivdnNfXfActdtxTRzLro9m1Sm2+07iEa+WXsOthuEVl8vEe6n/QU15Kw7xiEOqbcDJm1dFKsGR99HpfdhS13VPy1EQ5p65OmKYRFQ1la96Kn7rTKN3BjW99DVefHSBNFxmJeJFf6RFoPXj1+W28//EH8I5Thxjbb2B1eQUbhTqCBMInzh6Hb7dLA2D5ySgU6jQbLeS3Sri8WUC+TUNkGU/PHcfff+pjqIUIesUOjg0nWW4XNrxt3NgXQSyZwczNInav3LHZo8FUCvmDGdxLuqxPIpbYwlrrGr722TzDIGeOS6Gwja3tCg4cfdg6o7dWbhOkA3js6DyOUNG1mrgyduVk2yxfRenodDo9DwFrp421jXXTJdmFciAidBjSGQGthrI1w1c2mTvEkOtn9+H6M/fwH395FYHkrG0DeXgujlPxPg7Hw9gY+XHPmwDIMLU5mdszRNS1QtkXqQcMN+hYabFWJrE89TvRZZD9N9imfgKudJ7tw3B/MPDRjmq8RgP/6n+96TCMAzkqgOKygAdRKoQWKRmNEZ29VGqe2KXiagk5m3HIBhY6SfdZHaPGUggbOuP3otqasCVjY23Nqyv2FaoWa21865nnscuGUxzc6AKvXl3HZCpArxg3hTtycAnfPH8DN8oDXGdcWdxcQ4gVCZHWPXxwgV70HEL0zvWB2xYiGZHPPnzyFH7hF/8NkkT2fHcT311/GpXuls0SHBK0jAnJavceRqdtyM9Ka+WUYluopdhE0toDFWs01s++0sl/4aFOPrEIdQIn/WlMMiTxkorbugZ7J9wPz+wpbyek4AUFRXQ2PF79DGRuLlJW1nM4pgljWvLOa+tQam+SaDRs+5ceXJjAkIqwXvHi0TNLeNvZg5hIpy0XQ2sWqKxiAFqBS4qtjZi3azvYrhbQqDMOLZdRqlVQpffT3AADKmqAQEWzJTXrM5NJI8undtdPkf7GwxlU3CV06al6jJ/bNOoGQ7NSrcrrbWO7lMdOyenUrfG6tTZDDXor7U+j5DvtF9Mf0jB4nsI5dTBrn1JlkWpYUeC4S13QEnpuAqnCE68/iYtP3yG1bzIcDmLlTh0zM1HcvVnDJL3eu88dBehpKww7iuWm0fnDRxaRifgIEE2CX9tJnKNBlqpN3NwoYJm6p1E7OZrkwn4cPc0wruRBkOHJtQdSuNcvI9YYYnG9h9Dra9hoFLF6KodqOoh6fgeelW0kqKvxW1vw9oq43FzGhYs7pvOayFWlDAJRsgmW787VV+hMPazfEKvamiFfRob1MA+u7hDKo0nZX1tt4cpa2TrHTT+oM9I/MVKBtdpHDker0FuGJsF88aEhxsdb+O1fvYGtEuMN6pNmkq6vb+LLL76C0VICp75vHsFwC9v5ItqNPELuFTIbtjvDvNbAYRvlVpM2RNZBR99mW3QFLO4ImRxxxh1CyMVwpUvQpa5GEjlEI/NkGK9LqzH60SfnqRxBTCWTmEym4KFnKpDidUipRkE/aYpiHYdwqnNKBqbhODMWrzp9go4FUXgEahtVmJpaYmOPs4FkZiNryG+/dAm/+H/8qi2wIm/lYaigobeot4+/+Z6zePLh45iYmscrqxX8zK/9BmbmlxhH+eFplfD4TAyPnTi4N4cggDZB6Xeefgmzpx7Bx3/0k8aErpQv4F79CkFE/SwO5XaMXNXkg40ieqzGEUA438q0BRrOu+897C2BUaYtb6jf2Zh2rn7+3nV4FusYc6dwMPAQxkba8p0n8CfnSL7uycCQh3VuDVtYbdwCCTLCY3Fk/OMIQ306yktw/hmk2AXIkBTv8ptqv46d3g5K3W2USS/H3D3rMxArGhspcYgMkE/vrvNUpxoGXgRdBFY6U3XTa9qyrivvb/0KfLIp7FVV1iiJNpr2UOH93iCKo3Xc2n0VbjaxbfnINu5QQRsMXyzJjXS2TuVTR7H2nnHJcfAGAmLtwKVQIxQMIhJUP06EnlJrb1LReX+N9GiOia7XZHgn5qjh2vTUFC5+8RWc/7MX0GFo0a12EEn6UFnv4IeeehzHMwE0ywxtN/NY3a5Sjl68+60P0tn1qfA127qi21FYQmZGBnFxq8j4XJV02ajET/70P8Ojb30HWjVS/E4FfYbIPd43RNmldsgEon6UA5Q5jVRtL98RL7YRX6/DM5HABd8aGcvn8cKXd1hn7ZXSZmilzboiaDXL9Nw91kMjZuoUHxiTlYy1u92x+XGcv7mKa7yWhtk1QqXJco5+KD1K23IwXCObUDq+FolWer2S3ARAhx9344m3JfBb/2YLieQZPP7O78dj5x7GxHgMl194Bb/1W7+DGzcu4vCxffjQx47g0SeCaBJYLry8QUeRZ/tqv5OkhXkKBbXiuHRLK8crx0SJd1rBXssC7PYE/CQKbq3KPsI/+Rt7e6v+4FsXoK3o09GIrSKdSzDOpffeptH1wqRGrJhWY9ZQa4f0VdRVyq8tB2wMnjeXx9a6DlpZqVzYYfxbxVRmHPuXDiOazJF2qsfchV//T7+L3/3Ub5LakKnQs8gXa5hpYTyMH37bSZw9eQKp7DReXq7gD772MhqNBu9Lg2DlHiNofODsMURiMXipgEoxVp5HPzeNi5kG2GwmcLEgPe4zCQMP3VGGYgxCzaMjnfcyStq9AwACj72HQOH+Q9cSSOrhHKf8hT1Q4mffyIf9gdOIuycdvHDJcP7H+XrcVz495U2d48S/+MqnRiJUJAuDBDI6hl/oNz0sQ1SX5Gub4LHdX8VWbxVaPyTqSyOIqIFld7dN9qY1SdkmtHTVXV4j7ckh4uIx9LJijFJmG1bTq9iAQhEyFNukV0MRvPPNxnlcqX2HOKeEL7YDgVmTBDUcrflHAgHtVi9WKZnKyFo0WK0SJaouNqIhUycWl8d0QQvwiGIntY5pLM7rhM2rqhE0Y1Ld0i2CxGd+7rcxYkigGcRbd2s4ujCJjz1xBl7SaK0tsbK2hdVqD9mZHN7+0AHbT7darpHuN1Fp9Mhou1glGFR7Nr6DBuu5sP8E/tnf+XvQXiF1ltNVLGGM9aW1o876NDVyRGaaJQNTpsqIZetEwqirTKxPj/X50he+iDKuoV5qYHtV/SQgm2tT97WvBxmS+h5YZ+1wp9aT21EbKv9EU8o110RPmxy450w0mqVOYb33+uWkFLa5aF+UC8831SDriE/u4k3vTiHkeRdykydQrRTQqQ8Ry07i2KmTcPWa+P3f/X1sbW5gbfkKstk43vaBCTz6ZBTu9hLWV+oMOSoEaTptNx2ML4o25dkk8CuBTltVRNku2phMs6VTiRhLJGBv49/8k2dYEpZwOh3DI0czmIiPQSnb2XDM8idGBIQG6a6bFLVO79EglVSvtp/f2Zg9FdHiVbIOMQ0ZjpxoMpExgBDtVSJIjPHu9NQ0aa0fv/Qrn8YzX3ueyixh3ReoqLkL73t0P97z2GmcOHIayew4bm5W8O//65/iO+dfR2ZyAu966BTec3KeDezsX6oOVTWiNhhqjg1xezGMvF/0SlO7pCSyPv4lrFq+AYHDcgTU52LvRQGJ3gYoaheVZq9vQ2DDrwQ28r73jdZ58JOAh5bvhDUkV/wuNcpif/ABftbShVIk53oCBZ2i/P27W3VUaiPMjVPOccaH1NVSnbE77xEKkxnQ4OVphloIR8Ik/tuLUIbAacIyufM9DxVldAtQCS6KTVtDxpt873Np5EYjWzJ+1pNl2SWIqVKGd3sPsRNNy1cR1aGt0NLyKqjYTYZILxWfRr53l2HEwDo+tau5lEchh+bJWOenKscLCIzVhyEWEQ6GjZ4rUU1ORXIUu9HGWErIq5P7ariu3WYIRi8n49JkwriloTMUmpjA5a++hq/+X1/DQOsS04h+7F0P48h4HMWdIu7d2cBysYFidxdvfvwMjkwmUMxvEEgq0H4iW9U+thoD1MiyNPztIVt6z1s+gKmlWcyfOoQJjc5UauhSd9oawWLcHqAR+ygnN2XRZqg24jE+lo2uHQPKSXNlYtTzT//hH+D3vvElvPOjBwx4z39De5MwzOK58XiW4V+J4QMBm0zK62cbUB+1QXkiEcDtWyuUmZPw6ECJtYLpmNBG8lfSm7yLvlM4osxaW2uTR7oDAxx/gx/1QhwLS09gdnaBbMaLMMP06elpSznQmqS/91t/RNBYxpXXnzMQO3BwDu/5q1N48FwCNy9VWAYyI8l+SJDif2mshVG7Y/CyvbRFotun7geFeA2z8X/xU89ZeUea+/CO7zuDXNyN7tYGJtloU4koxhmiDLwhrFKQY+kEvOoz4InacFh0SwamNFR1finWkreJhLX0Hn1dJELD82Nzs4DvfvcCzr92mUpC4TO8uXTxoimNGYIKwMJqhCXkH+GxozOYpWBjZDQnl5Zw4vgxzD/yDozNHkK+X8Pq9ZewdfMC6lvrOEYqr7FzDaFFjs5h7WAcQ8axCiPM3Fk+M2cBARtct5MRyojtF+m5GZD9Yk9jFayTVqriG77dO1dP/iQPqabeO9rq4FxN1/YgQQ++z/8gfAwxRvQIzvX5KwGxUh/h6dc2LEFG2SBhNn6hzu8bHbzr0SxSfg9WqXivXqtgSGX1UFHfeTbLUGCIG1t9fO3FTTxxepo3HOLeShFvfHAGd9bquL1exOJ0nEa8i9vLNTx6fBIz41587TUyPdL82UwQ+VIH02kvzhzSsB0DaZbZqbdTc+q6zWxVXfpjbay2bmCtexM9l+YUqL4ChvsHSx4EFtZPHZYCmJ5mtTK06PTb1lchJqrOVIGL7WvBY3SuHI06TLU2aSIchfboFQ0WCxLDUp+A9rrlgQDL/upvPIePPXCOYVsfG8uraFTKuHVzGTfzNdwkC9Eq3f/oo0/BXdvB2kbBVrS6y/BhgyBc5XWUQ7E4PY/3vekp3n+I7c11vHztBv76JxnGxjUjmyE0QaVLryqAD/Tp2annWnTY6kiaHqLnDTVa1ofX5f0+962v408+/wXG9iN88Cf2USBdrF0Z4eLLeZS21dkvVqRl8oImC83wlc5oqFly1PoiemgoWkL5XnjLhzP6pMWK6ZAJGHpqSNjl72HfkSAqeZYnwvCEbVDYTOGDP/ARMm4Cnj9uSYxaxW0ym+Vvefzfv/m72Fy9i7tXtbKc9N2Dow/O4if/2UPoFhrIF1q06QBvR8YzatO2/ZYN63bTSVEwHjImKXBVmass6q/8w2+znVg8J9+AKBx04eh8Gg/OhRmWkMISSMa1mnMijXUKHjTGeJbUN8YYSKnA6uDT2DrBYrtQwco9xrs37uL69WUsL2/aGHiMlDNAL6NwRpl/mjG5tb1DpL1NIVKJDDUkMAqLyvLomw9g31wCTxx8I97zI58ktWuh3K3hau8mKl5S21GHfpSKRUW1bexZLhmuJpJp7opGRbRe5f1V0KWIFq9LW/lJFWZT2f1kBmpACxWEBvb5/kMFkrwcOLCzzfj1tcDSOUYsS9/rPuq/0RwA3XVibAYz/pPw7gaxSzrf7btIgXdpJD7UWozZGQpkY0F890oR0xl6YbKlC7d2cHTfFDLREW7nu3j5ch4feeMsSjz+C9/exsMnJjCT9eDmzW0eR4/aGuGrz6/jx7//KGl9HyuFAb74zArefjaHbCqIzzx9B0eWsgj7+silo5hM0FuRnVnRVSPVRUqpt/zTHpax0r6BHWzxGCdfRX/VRAYYYlT8ZyzaHmIk4nKObIxIWSgmT8n3/E2jZDpGVNw6zpVcZn0XSmbSojwamWnb0CGtgGxJno56RV3J+CI4UyB7vL5qHlnrY67cuYcry+u4tN3EvVoHP/a+J/DobAZbW1tYW83j/BpBo9pFnaENyHZm52fphWdxenIB82MBfPf2NTrBKP7R29+PG+s3UFm/h3kem54/gsrjD6EaDcF//Sai58+j0mlhZTyFLTqwJhnIiG0W6DDUYRn+8PnnbYr71JwLT/3gHDbuNVHbHOLCC3WCJ3WQzEUTJ21RI+rhQCOG/CcWNpDuUj5Of5rgmFKl/IzJUqeVB2Nr3TKEkV5NLwXwhicJqi7Wq7iL73yDrDrkw8rdDtlAAp/4sb+OhfklynhAIGYI6vLi0isv48+/9g2yohjDww3kWU+ho/Q8FAni43/3HI7TeVx4/SYZRpP3AeqsrzZJ1xwpzTBWqOLxjzFCiNuCQZ/6FzfsuNHCwhQbuo8ivZs36CeaA+86O4sD41F6QdJKX4BhSBS/8bXX8PnnLsjeqGQ0I480R5Wl2fAG6ulWirnHq6E2hgxESQ1X3e9HUE6CQhrR1itXr9l6CCqAqSGP03j58aNT9IIT2L6xzfgriVdX1rDTHpKROOm1omz+sB+hRBCx8SDSkzEksikEkkHEx2OIphhTJ+m1wl4DFi3HrslR2kHeeurZWFqKTw2mVawkRAMXzy60OKBYkZZKU9KQhptskR0qr9bFUAejlyjsdYfsO4eCCzB8ZAGUgeqp+hj4MMzSzljeGURdE6YcY2xIj+iogQtf6dHVT6GjldVpfRQjx/uPKXeE3FhzDWx0RSvUyDKHYzbTdYxyUDjRIxNaJ/0edBhvxrS7lxvNTh+XbtdQbVOuu1r52sVG9+CNp9PGVpT3ogdNnzDQI5O4ja3ODdJwxuEsmzycNbIBA/9IsXms/u59SU/ovN73jM6D5ZQB8Cu+8Dy9l5kIZO7/xqfqo6NpHJa/w88yG2XN6qnOPZlXtuLG+KsF60RU+nutVLB1XL97r4ZRLIGf/OAbMdauoFGqYY0e9dLtDVzaaYKRiG3DGY7HMEGKrr6WMFnwu+b3w1Xewe+8fo2/J/CmM6dxfN9B5MhIer064/gaw586dneqGE1NITyZ5m91lHj9bjaODHV8uJHHF3fy+NQNhyWr32f6UADv/CsL2LjTwLWXK9hcUd3ly7oIk613yDK0Upl0QA5IM6ElF7FXiVH6Lxkb0+B7rbL2xPsSOPWwD5/79A7ya0McPxvG4ZM0+N4I9673cOM6r+d1Y3u9x9A8giefehtK+XVcvHCReqRFd9KYmFrg+wG0+DQVBOsrV6mzyi2SvY3h8Bum8EM/cgbFrU2yJznWIZ1am4QgwsK3FUmxNH0bim6TJf3rf3pBJcVo/+I8dqolo1GKX9pEk5C7h7eemcPSZNLCk+mMpkQnsdnaxa995s9xfW1HdWTF9/oLqNjKvbAqEyk9RFgBiOYPKFdDIwkSkCZ6qUOlVCpjJ18wo9N0cS14Gon5sHgshMJ2jWyF7CQcI4iVDW27qjQZiO45Rm+sTiLtQSrl1gxRUWIhM4tiaG4tZuxF2mutQoroI6CEGMemEE6FkZlKIzEZhyfKskb9pLdeDGn0XarrwKuFRlg3Ak6bSqE1M214ll7STMcMgfcW4PAcfRKPkUCtjPxOXMPWBnGzAQkQAswgWZnfHUSAdM/vUT+DMkZDiPsTyPpmEPeOIzAWg29Mqxzp2jRcnmt9FqqNvlOVCBp2R9M4+4K/7XVVsqwyTP0kANOZissFuDLNDulnubuJzc5dNEYl+93yP7Q7lhgBqbnStp0wwjF0GbyYgpBAiXvGIniO3pse7H1nx7MckoMOv/+4vwO45V44isPrCSyc8+5fL9pmvN0LYX43jACV2NqZMfnG2gYuvn4F3XQGT77lHEYb69jIb0GbQXdbZAIrBXz79haulUmtqVNyTOlUCgnG9lEChnIzFvYvwcdyfOlbL9qUAtF0pT73GUKEqUMHcjM4fvok3pCcweLQjyxpvvo++tNRtIIj+O8WMSw28Iuv/Dme3bgFbXXY6xBkqHv7T0Zx4g1xVAsjXPpODeUdeudQlM6FYX6rYe2m9jf9kcMSUJrkJRfn4QAGhUb56/Xxd4axsOTBV/+4hUp5F2ceDWN2iWFfc4S127u4dllJXrzGkHbnEXNxrmfOmras1g6EMjhw9AFkJqewces8Lr32DAGGoBGgXdJxBDLA3/uZdyPgrqLcLFB2fhR31qEdBpXdLR3VxlOufgG/9NPXnXadGp9DpVlCPJWwm2mYZ0B68n1n9+ORY/OMVnZtO7ZsImWzOXcYW/7bP/g6gnM9TC7yYl7g9ZfLuPTsjkyEN6JRWHhAReV7US3RMiX4KMPPTzCxRV46bbjp8TVzUWxj7oQP00fjuPBKGctX5EFZeTaqOly01Jl5IxMJiy0eLbHqO/uS4pfAKG8bCdFnmou8to/C6bZ4HBtLZUmRmWgz5FQmQvAas1x/AZ5YRYkeZfnGusWQuX1kLkGvTZ/X2p+auGN3ZX1lFO4AFZNhmj/hQ4jMJpxK2pL+IENjNTFgLKgTlNimPh7ZtYzYeTjeRJxEMMNiWX2to5MVsrUv+Y+chucr8GEIKAii4qmD0+mL0cUEYHwKQKzDdK/zkY0iJbIOUd7fOnkpR7WDhvxE/Y0l8apaJMnm/4gN8ooSn/7YJ3Vu8DamwgYcMnAVkZ8pT8nNyfQlePCz+pTECGQUWq3L2MJAOQVSbgEwgZ2uS6xPbaXr2BQD1j/XGsOxHSp+ucNr7CJEJ1KgU3n99l2kZ2bwyEOn0akUcYNhxeu37mLpwH4cmJpAnbqh2c2v3dzCl67cszwYrQcai8Zs2QElGWqZwXhmEhcv32C51I8pp8ICsMxKuxcoeggawTABgs6px6dm9kpnpINKWJPxS0eGWhyKRidGoiUG1QoCvkhqDG94u7I8h3jx6zvweyOWHm51NCbKc3k9c2y8tz4bgNo/iUCC19MEbLI++lAQjz8VxDf/lHpJkHj4iQjGJ3oobezi7k0Cxyorw7a2kJFtKV0xJsNX2aG1K1lFNjePxQMHceHFr6Na2sbc9BTL5MLq2ioOPzKLj/7QQdxcvgR/LIR0fJYOxo8+2cagVaUek1mRgf/qP3nFKV06lkOrX0Mml1Q5bQhMK+08sBDFD7z5JJWPN6WCasl07VHQqndwr7GF1/vLNuSqRVi0s/trL1XwyrN3VWw73pSTIYoU0UCDCmzAweuFfG7EiO5jRHdlHLbYaJkjUUydGGec2sGr31i3sigkkJGNjK46sZ+ErOvL+dJ07Dt+4TAAgoYUXsKQMsuwY4mQKW+jzJiSja/NkxLJsD21OY06wqX0UqLtzSK2VooGavMMjdw+l43CJOIpY14a22/zqe0aexSoOv1UJ604JZakOQMaWtTwoKZVL506gORsCpV8kVpKhqWxdzKpQDrC+3VQqRVsxzdtQ+DR9gPpEL2mVcfqaChDw9ZcBoU9XgKPlqKXASsFXXCjTlVBj4Y9BUJUNXvPk+03m9JOb64YV8KSPDVkJnam43ZHPesQ49UpW2GFAxySod7LWymkVB+UAbiUkq/3wzQDMZbZ+Y3OQABFI9XKTWokrbWgHA5neJu35T97GMgom3BAndtF+/IaZu40cSirrTgnbG9Qla2a38T1G9dxfXUd11a3sVrqIJ1N4xNvfxRRzwClmsKJLm7nK/jchXuotkijQwEkkwnriFedJqZmcWdlC9uFMgtAXWE7ifHqIbBQqZQDorUnxFzFbGwEyXTNCR1klAIGba/x1ANLiO32sNNoYZNgVaNNBHIhzBxN03nmEfQlsL5c5vFsJ15XTNGGq6WjAktTWl1z78E3WvxXW2+Y4+BT+4XwFCQyY3j7B2LYXO7h1WcaOHAiiExmF7Wa9uBxYWOVoMNQ12Fqqot0h4DBdlBfkEbBNLfp5Ikj6DCSeOX8azYKqb69NsFWLudDH3sMU4tNXNu5RmaWRTIcR9Dlt7417dlD68PP/s2vO+03kZxDrbeD1ERaOkZDcLLKvGjj/Y8soVDqEXnVj0BPTLqeJNXrZ/vwZV2Ml+u2lqd2Jm+z0W683sfFF7cZq1OBzHLl5eglpUx8yvsJPLQ+RIQK22cDKXlHx40fiyGzL2wx2tVXCtabft8j2nx9Cl9LoKuQJkx5BgrZhC7FFIUmsMjYdIy8uu4XSfgZagUIBFQWnpedTFAhEwiFCWbi7CYGGeKAcd42dlZKCDFMOfrgfgtjlKNghsl21rBgp93H1voWG3MXXnoaXVMddbmpaYZZeQMueVNtTBNMp+jlgphZnLPFeSg+Yw+lUgW7BBWt16A08nqt5pSBwKaNjdWTLvFpc9zpuQlkp1MEow6289ukLwTbXAZj/hFBnrQ5RAZFGfY1KhMgzWTZPSHWmc+xICuobgk2uFiG9Tcps5RAoZyLrg2N0jD4fkgDkCwVQqqvRoskaXJdmECoHbI0cjQkILf7HZtGrr4g9bP4tETj3rXl59QAcjKGWbyiwRl/U+hG/mP3oMhohAIrveGTrHW4UUPp/AqOuFI4QjZ7b30d65sF2ww732xTG1nvqRyvFcLbjk3gaDqKza0tXL29yrrsYodA/tzdEsvlQpxxeIp6qvkrmqLQ7u6i2R2iR+aijYxt6FxAvAcK0jM/dViNLBCzrQHMkzihnUCDf80gZzJxvP3UFOrFAvKlJppiTvxVo4dNOp5tLY7GkFIhnc6TYaqeAkYnR4hP1ZtP57o96d18AAAtQElEQVRsZ96HGMHv7GZ2jKDffuUPYpEnHvBj/2E/Xvl2B+G4C7mlERolFxmxGzs7fWinev+efcnEte9xmLaTof7NppOYmdZmYFn8zuefxSCSxdR4Bqsrd2xP1wRl9e4fOINQrobuqIpuvWXLNihfRgmBuyz7v/wH37DyjBb2zULrUdqCrfynjDubucjXFD0sdYcUbYgYKXyz50E87cLRNzC+4fe7Qy+VWyja4auWVvfh9pUBbl6sOh2jexXQakJadkwVV3W0k/VRMpoQS1CvdVBrE+mIpJ5xP85/dwOtgsBJCwszlqWxyzspnViLlMqA1T8iqiuhq7HVqGIgWhnpew9rLIYNVOjxqSgRn0ZKhR+nsSUzUV6DpJ/X0U7f8r7dbguFrTK26RkmprUrPWNXrR1APbIJZEEqAUuvpKJKWX0rtMS9xrXJZBMTqCoDcTtvgBHJJjB1dB/DqRZKK3ms3bhnmY8aYXI8jQOAXoZvCXrDikCESuawI7DBycaoBLMLOd7fwzg+j0ZNe9aOsWwZBHmeDEPzQYrbReucE+DIqDXsreXxtExAbmYSxeIO8htbjLl7iEQjSBA0tXWjWMrdezTMdWUoUkFVJbaZ/dtTZnkuoZd9T1mMT4WoYGRJI9J+f8xGOzpK7Ep4MfSrj6SFXcb8I6WB+Ghwfp6kEUTWy/Ha1BdtHtWk0XQIxdqRh07peCCOJZ506cYKGaeW4x/abM42UWhI4x4QwLKsy4jM7aFcGDle99pyHvmWtoQM4qXbedwqNtkaLqTTCczPzllimhYZatAnKTdI4MCK8pVPCw+cHBCZpD1YZ4pEb/gkuOkzX5125oNlf/TYLB5eytj+N9qqsc6wQ993eC2ta9HzahHskGWc6n7Sf0uIY5tLpw0TBBZ876CE89BtTdb2YC3kDHldsQ3poMokvQnQCcjJ+INhLB4KMvQcsP2pAyttRHhgiN5a+wtJzrp3nGwrKwBNxjAzN42Ncg2fe+48Hnvjk8gk09jY3DIwkxM98jDBIagFnHZQrTAsJFOanN6HIO3vZ/7GH8n34Oc++FNnUNbu0DX1G8gTOKGDRgA6rM9gQG/h16bHzqSj+UNUFC1MTeo31GQTKpJNvw2kqdiMG1NaHGeEWsWJ+VVbvcrglUAkhRVNPbJ/ET/wQ3+F3jNnO5yv7GjPVHqZrT5ZBStJj631NBqNuglSCwLzhiY86zSiQKTAhs5ULJuZaAL/H42guuirYNzpx1DPgNZYUGwv8FL4peQy0gtoWn9hu4whvZH6PRb2z7A9NR1bcbnooTIZpWQ0AiqfLiwZSQnU863x93K5YLKQty0zDNm6voz8vU00S1UTtroEjCbyXJXSrkU2wUpYwpPmBUinnQ2rFYK5aOxUeHqBHsup3+UxtTlQm1RYa5lqqf0Oyy7jkIIqhcRDoNewnoYtW20CCevZ5PHadk+KrJmhNcpTuRsYaf5Qm0WQsZApWL8FhcanKLgpNd+rg9WlIUMxIcbpvpGX1JvsgzIaNgbwtqmcfS/8Rcr2DhnPDbIkxtnua9SrS2QvF7rovtpD4bkqis/X0L7agWubDK1A/Wr7sbLZxndv5rFJPSypTakTA18Idbb5GNkglQJZhirjuRkrv5v1W9koocyy18hu11km1Ud6IfDf3t62UbEe66OQh5UwdqFhXXlM9U+oXoYFqqvVWeeLZZGd+YPWr6H2EljK+Wk/l0NTceSCbE1ex8uDbZUUMi2NdGlehiaDSdO0L6oubqNfkiOfcmBypHu3/N7D+cwyqDD6oPPsxbmv3our6b/qPugqpbzDdtM6HwTFZaXma9SMYOz2IsyQ3yaIyo7JNAJ0Lj46nXCQ9jszhSrb65nvfMdS8k+ffgCzc3MIkk0q5yLFcHkyvY/1d/O7iI0wNvsVPP+VFQcwDh9PYHuDStShIrNewkF5OWV+adq5PKtWh9bEqmDEi4MnsghEtAR5BNq1XB5cc+vbdSWk0MOzUlospEaEksIpnhWrEAipP0PLkyl1WH0A6UwaDVZUcXs4ReGzQpsrDTYSQYaVL21u2vi7PIF5J95Bvf3qi7DG5nvRXaGI6LDSacXBHeDT51162CSyEzHUqz1b+SkznjbhJYm40WgI2v7fzZi1QnpZ3WFowHNFIccnUwjHnKQ09YGooazheWExAxmvOpcEImI7ymxVnCp077Buyi2QUpihsVTSBHkvsSV9z6s5deCXKpfKq7UipDiStToKRYHte4GCaLuUnFyf5AATpORL01lkSTmT0QASLCtFjBY9HotqYWUsHEQ2TlpJ8OmT9Yj59Pu7BEdnhmqNjqJRbdhojXk0qTrjBWVdirbbzfnQCLqodYI6cTLpxL9NGp0AQ3IREGnZf2sLPgXGaiKFk7oCNcFkZeDOKojNxDUN/4FFGhjZXkxeWOEevTLvqWcoFYaHuqe1OpoKSUgTeElkGX9HMhPYrjUtrVvzIJT2LSbiD0ZM9lLsbDKE4yfn6UHr1n62/ILaR8Lnw/rBWC59FovQyBMbhOUU8yQ9Mh1zjtOrKqLjZxniRr10HpRvU3Wn8+oNtLyeysB6B4ZkHy22hdK6KQvpDJ/qmzBp8npOaGKXtKd9cn7Un72H86tKp3ZQGG7QwfdyJHpIxw4/NI5TTwQJ2kPMBOM4QHlOxxneE2STZJnxEMP/gGYx0yZ26eQJgJuac8NL7Wzv4M7dG6hWK7bsgsB16rDCqlVEwtMsJ8FiSGBnPV74yrIDGI+/+Qhj4y49uXp0KXVWyGI8Nryty0mDV0uJ3mSnfGBb2VBRtbZtIDBkmKJeZQ8vLpFoO/1oOoDy9pD0ncrLxrxPzaRAGlaNxsJUKZ43qGMwVsRa8y6261soktJvrdXQZ+sPGOLIy0q41gnFfxqacsbvZW5qbAqbBqmnPKEAQ6tlW5DM330hxqb0BsV8B1UCQoReS1v2m9LyGnHGdjp1Z6uIPo1SlL1PDy7qF0tEEY07c1Y0I1WjPFKuDsMUTZjSZr9KIFNfjexKtiKTk3DVD8TL2kPeycmu1O97CsEX3cNkzRNVL/3aJ0tQ/eRVFI5I+bXhDb/kKVI0/sZyiF5nqRQJ0k21mcI09WNUqm3UW5pGTfnQKJWCP5mOI0GA17KImtUqEFJnreUHOJhl1zU0Y7lUHx2ncolGaxq+VU4gxLfbBMbtVougPWaApOMVAik0Uqo3L88ys848Vpd15hHRKxKo5AU7Ai9eNxQJY2Zm2nJ9MokJxEIxa7Yo6WuQv/mC8t0DCwt3e5IJDZnf5Tc2sHJHy9Y1sE2tX6vVkCebbbUHtpetwNvDm+dm0jbpbHPLmdwlsJUM9U+f7a8Kufed2k0CUN+G+nH0sLCMAlKrOcDC68b8BE71qxEg7NlHk2CuiVoCjKHLgzL13hmlUGggvsEH5WTGbu/5tIs6L/bQex1CPXY6tPVev7NkeqP/JlTnB0Gx+mAqhQ6iXS8O+FNYSlFnZSvaK1UjOJS17E6uVm0g5rlaaSBfB3LTEwRS6YD2gfGjUNvCxFQSmdkQHnvzNK5ffAmr2wU7T/p+/pt5BzD2H/eSilA5W2xkIpbF0ays5gEoT13GouFQIW02x8r4GkSuSQQ9GdTqNZDJkNVSUKzhgM8WlWnkpiGRzpW3qfA0YimV6JhsRMNY8nQaRegM2whnPKRIWn+RXpkXKawxBFH3hP6JMvO/pCqvLyqpVwGVj9RLk3T0oxrTQw+hMjq2SW+Y8WNiOmy/N6sdGuPQ1pHM5DJWJ41YlEn3t9bzZvyiqmIzYiVavzQaD1loYnn8vJ+Vn8o/PplGIhln+EHPRYURw5DM5Gn7VGwBj0INJxwaIZAO49iTD6NGMOwzLLAxeQGCOtl4L7Y6QU3zLdQGyi1hvSmo+0Bo4MGnKRaVSfXTbvtall7MQnNHOgyHmgSpMmVoTITKImXSKtTahzNC0HQUk6BEJRJd7vO+ekiFJWIebuCmDl5zBJSlUWICl4Zo7an+FVLcMTIN0ecwldNPABOwyIurU9gW42XVVHctFSjmYElZ/N4yPtWGlJUoc470WG0inWjUG9hc36IMyAQZEhx/4CgWlhh+7HZQrJSs1z8Y9WN8Oo0QWZUYk2SmcKPVpBfkPaW3mtF85uEHMTU7h8tXbluHp4EByyPdUblYMX52QNiRixwi62e/OdcxgUj+1o6sEz8qJTtNJzQRUf3V5iBd76GmMJH1q2tKOM3K1smkDG0HdAEVy8kS2H0dEBIoyJD17y88VBhjEvdLJRXhMXv3dw5wHlpUeW7/BE4eSGLBG0Y6HLG2U+jfInC3zSHQ4Ija6pxWR/421etugfVhu2nUTveKzJVx7sNefOBHJ3HqMWBqXsyxiwdP7zOwrpG5sOVw/htKmyBgnH5DgoZD+l/sWMyjfSa0qrbtHbFXQRUzEBjD9IKW0vfaNN5S/Q7isThc9BpCKX9Ay5Frem7CCujxlEkdWchNxt7Kg2BFROX7PTIHeZuh8i/EE7rIpDyI+kOUThBb92oWoys0kBIITdXpKKZzf3q26LpR+j35qUfYz981pdvoHv/LgCOkZerF1z4Vh6NhxnB+xHM5o+2KcTWjUvn+MkwpnYZMNeIRIwPS1n6i5rncBCJU0Ai/S6QSNmRX2imTIjdY1yA9IWk5lUJgolBIAKJ+gSjLfTwRxCQLWbi2ijLBQjklAXIrdbMpllV9VNiAlpknm2vymjJeMSoptpiJhj6lY6qs8MX8HH+TgisM0e5VYhgtyqxImt7tSKaiwpKD2o9MikxAxiAg0vaFVQKTPL89KGS1n2SpF1NQPlU2W4aPIKHfHD1wlFdlVCezQlflSwjYtfmywEht55SPDEXtYddkm1FGzraLCnmcYcAWQSK/uUMKT33Kly1EUp9Mo1ZHOp3mM4NioWjyzaaS2L9vjvEub856JbJxm85er5bZJpqnQf2cnqUOe7A0P08gGWJ1jc6AQCr5OUPJkqUT7poRsiwqBy+nmvHC/I4fFKKqbjpR36vM1h48R5HKbCpCRk22RLkr5b/GMrdZN6WQa5RAoM2frd72xrmKXeP+Q62k7/Wfd7J7Of+cz/rd+jR4PwGOIQ7P1/upGYZr6vymg31oPIs4nbv6rBrasqGh7N4ugZblpY54tc7NeAzXCw18+9I6Gr0G5Vu1snm9ITTKPYaAdeovdd+lwQCyFEUAoxpm5lLoFn3YbYzh+W/s9WHsP55Ar5tEwBtjg9Ws80yLrkYiUauSFkFRFQIhF2JZehBXgwYcsgVDKqTM9W7D+iVEzzUzsTMsWYeUre0Y6CMxzhizTkVqq7Lq+Xee2l1bvb2MPBBmnO2moSpWza82KSj9TmrlFjVkxXnQzHicyKn0ZSBOzx8LKnOS5aKntuXQ2VhaLUjvswF6QXqCLhVNHkgAFU5lANLeK1euoLC5xRCsaTMl1dnYpGfWRsdqEIUCyUyM9fNbZ+PamubFaHPaEDZX87jw8mUUN0sYtBhu8XsnjCEQ0jio2Ugxrk+zuQ8HvZglcOYIBnOH5jEiI8myvCIWVSqX5nFIEeXBEvGEsTUxL1OjvT9SarY5lVQhCy8vxTVFckKZTCLC+hMoaQvKBSjXWvSCPEHnSlK8try79qPQlnzq6Gu2+6gSGLWsgEDZDEZ2YorrZAjaDFa2gX3PcwQ0krsZDctgix8TUMQsYoyT/WIkUlAeyxcaDEGD11BoIy+nc4SjYhx2X1ZKwDSkUVdKVYaEJdQNLLoEPCo7vbY62McJ1utrGzanSN48nUyhSZC5feMu7l1fd8KhEcMCtkUkEqH+lKA1S1957SJWN9YIYpSzQIpPVdDppqBk9DRJ/4WHKigr4m/W70b5CiRNPgISHa+6s47zZI0+tkGLjKpKb15jfZuM10hmaKAabZR1U5ZqZ5Od5MnTeY6qr5DDZKn77pVFt9dx90NuHrJXVoXCjh4cOBbBEUYEa3daOJ2bwhNH5sm0yXKoy0WGGlqjtUX5aUd/Tc0IU2ezh2M4+sEkHnoqg3GG4Odf2rAQQ6uZt9tNeFya9zKGeErRQZ6MYofnRpHJpumIdwnUbly6fBsvfqvkAMa5J5aw283Q4zbhp0eWNx1a5xipIY3Y5kuMjTB3gF48pgVJNS+jT4+u/UVomPTeyqwLssE2SxuoNxhDD0IolYh0TSJvs2feudciQyB1U7wu7yMJGN2TkMdIW+k6Vu5KgiETd5eVUaachkpFtSZSWnJsSIMbkYr7GBLRg/F8t0ZqWIZ5rwvnCBL7CBYyuy4NFR4nJ6LD+FZb2EdjCcSpdCkKI03hhWlIajifn6EHXzUpSo3VptKNZ1KYW8wx1kuzzAEs383bCIqaVvE/kYX3Z0kpRS/BwZlwxIZi2WliKJN5RQiaIWp6fqOMTQJXmWXxjAWsw/A+E5I8otGopcubcvIpxqEFhLV6lIa7LTEspB2qfDRM1k6UnuzmyANnECMF90TJ6uhlipqyzTpIOdX1KINi4+HQidOY3n+Yx8Xg8vNeVS1+o8wGsTgZBFWcQOkoptRWYCb7cMIxqbJYnR6m/Pynh1iIQCFEPeGVrNNW9ycO0Ou2nT4Oar4MR4xG4YrN+qQH1mS0DuUhud83XQsLpBd8tskydgjsNQKtqqHhfu3CpkVlcjSWucUZ6wNRX02NxiJGKBDLZFM4eGiJIWkQO2Qumk6u61s4wusY5DqV+568nTBBRqoj1eGvoXyex/obsPB7gY3OI2RgOhVFzMf6EihqBA1tFaBVq/q7lAJBWCGuRit8NFiJyjJbdW3VT1c0sOb91GlD+fATHyqL+mpob2wzldTkzGP2HY/g7KNe1Ept3Lk0wvc/cBzHp5PYpY1UajW2Z9XW92AkZM5WSYTRRNh2w//yCyuod1w4eDKFmcNBvO1dB+nw2thYLlsYKVse9GkztJXFYykyxjGs3rtNB9SmnSQQZlSfJJP9o9++Y+Ucfd/HD6K6lUK1QLZQr9BbimoSHHhThShCvPB4F6nZFo/2UBm0SKnfGn2330YioCX1KaRhgxX2oFnpkKo7y/MHaRwen4IOF/LrLdy9pOsrpqIoBEQEDim1FgrOkOZdurxilFnCtUZkI5gX5jH7pmMIEyQ0rOiiVSqPvtWlElLmWknJWfQVOEJmoM6eqwSJngCFX2pptlOnT9mWCZUajXdzg16tYAqvRm+SSdjEL92Tqq8LKRVYIGDgQsYRovJXig1srGyhSiosQ1LquO2nyvtriFadOPIbAjw1t8IF6YauqZh3jHAycA+hDPL7ozGi3aprsVBgtXU8/TxBRH0smv5tmyD5g8jntzHotXl99RcMbIWu1Pg0QskEdX+IWrWC6s42y8B6SMlZfuvM5COby2J2aR7bpP3VQhV9KppYoYUZLJ9jOCZ2q5eN5IipmMI6iixjsZEUHqRfrAp8pukMFiczpOhulBlSVfhs9UY0oi7G4zGGQ6ToZGFqVyVOib00yBTFNAQENgph3pwXsyurHGSK6iDnTza3hTIbkX5H4hGbbanO+D5DZuX2tEjDm/SsDpOhQ6HcFvbvo/H2sLqqzmx5eT55TZVY5ZexGnNSXXhjqz9bjAfaZ18oSgBVwpLDENSavAD1RaHGLh49nMOxbMj6wJbLTWzUGebJWAme2tmtXGK4Gk5jzBfkrQiOHeVk8FxeW5GOVsHXnJ//+WFOhMdIFrsEn2R2DGceCKGwVsO9m7s4k8nikZPzZMXaa4SyrjCMo3NrqQ+F5VMIHY2E0HYFcWmtjiKZh1a718MXdONHfuoBnHtLilIeQ7XYxYvfuUX9CWIi56NOFFCu0M7Hp7C4b5Ll1DquDUzOROAj6L7j5NNOu//wT7wfq7eaWLasL4UkGi2hwbDyivdmFoI49nAS5VbZZshFw1TQnjowhbp9BNh4NAGi216sSAPqDRQ6UHhU2kaVVJMoJjZQ2nRh44byM1hkSs4ZiRGSD3Fk/wLcnQimmsukpyUauxsbWsSVDdGP0GgIupMEFrEfxdU2PEhQUL9FnSjfJnWTZwiy3C0ar+4nAqBwRppt/RtUCA2pJtIxU6wGY35RXElCHWq0E1JiZ4k1UWz1WKsDSwvKCAT6BAYJTQ/zhEpsEyc0HZQXphLwGOmm9SFIR+8/JByT+N5HXVAPU1bnoUPkfcTsxnM5hJWzQsVavrNsIRNrxGNZBspVKflNGosKrc5DfbeztUkWRPajo/YKqs63ucX9rG8Qt65eoRH0rG2trCq3/vyFh9ifM2rDh2QghvAXjpFBSY4Kj1TgKCm4AEMjNk3S8y0akTpfW3QM4ZAf+2fHbfSnQlBWqKK6abn9GssuGd4vg65r7/jZ7kGZywA8fG/3olC12pf60JT2rU7qdrXMujAE4Dmya7EYFw32xIMn6agCePnVK/T2YnP8UYDiNIwxCem4UyvWz353PkknAyHlCqnPjEZOYHHtnSuDFgCcWsjiDXNJlMpVrBRbuFdt2/ob8ckQ67qL0laLbF0rtPutnKqawxzU6EqsU8KYhp7F8XT/PVBjGXaVcct7pHNhzE57cPF8FdORGP7x8UN4mKGrWzNPN5btmDKd8qY3gBe3Vmw5TV84gvOrDPE6mpDJcIPstEkScH+UTo/ZA0n85D99BLk5tmHHh8986iqe/+aaleGhpxI4fGRIYPZift8+6lXcsrzDBP0nFz/vhCTjuTmsr9OzS/lYeGU/OutdkCrH6T0Oh6hcFQTY0Joqq2XXyuVtjBEgRqRiVaPSypUgivYZT1XVkdgj8jtDNprF7RojRQpoc1/FyB6iI8HFbk8KJiFSccbIFh6d0pb9DVtjdJuAkGcbFho9eiSCEJUtHvYRoJx5DFKmOo2zRINWRqBAJ0gUHfho4MpNV2BCQfkoUKmCUsG1oK76I6yDU8OiY31EkgFLUlE8rnIIEqSgxoLY0AOGEvpJCiVld/NYJ9OOiio6yWOUHCN66Sed0xcKmeWZvQRY6oTIhB33F5/3H2Y0ev3e945Barfv4vaOxfhSWrEsZ6tCypCKq5DRMbhd68SqlUp8T+Vm2XScDP/+NUs7BRS2yD54XRmnM4rj3NvxslJo1Zdv+NDv+l5KpON1T/uN/0XJ9d6eFGw2EcU8GYwWLlZnm/aJabPt1H8Qo7c7sn8akaBGFdQKLluTVRysWnP0zTy+3lk5FI4oNHKOVTKZWInkqc5ogWgskbTsxDHqqcxPO5WTD9k1rHysoz/kwepWnt6Vhq5QitcT7ClvR/ISa+XN7BTnXnw6Hwl+KZs3VSGdt9nY1CGBr3l/HcfXIA1RYYmYYofAWybb7pBdp3MBC7tbDRdSk1Nsd5aQbScFUpqAnpoBrXKrHLa/Kp+7StGXPdn9qGfU80fOzWJQHuFtR47irSdmsePq4+bdq9i8t4pLtK1PV3v4bKFho0tvHU/gam2AZ9cpexflq2syNDHb4n2Ux3T/USt18PSf3kK74cOpN0zgzCNRTOdCuH6+jBDDuGMPJNBr1uiMGM65GFKHBnTCPvzOv7/lAEZUq3AzXtQ4vuJYPTXhKkAaPD5HRpEaIsBAZmxM8b6b1KWPsd0gmkSwxm7Nep9FG1sUjLaH0xqT7Y6D0koxl4C1fL08vNsVpqFRYftjaNALaYrtriEvz+90sTkWxXLwCK4M0sgjSECosaFoLIyvktkwpiZyGDQ68FK4EQpDMVtdrTmmTaBH5sE0r0UzIKUoChVs+I3KqtELJYxJhh7SFeWK+EJkRwIHtryeMhCFYzZRjp5Ky7L7QjQ8fg6wEccCVDyP+jxUZidUciYXOX0A6pwU8MiOxTzUky2vosV97icxiSUYLPGDVFD3c3SXnIxGoF3PY6TyykeI8tXPMvpZDnlEeV0zXFNeXY8GxlaMRrUzFu9B9qTJfB7e20cjdfP+YmSK+6Wl1qdhdzeVtc9Wbj51HasP3wsAvTzXqR+vs1fG7yU+UdYx3vPQwhwOzOUYMvlonAMU6SyqjH1bCld5zPR0Gvvmx22uidqmL1nzvnU6J/VfOA+nLHrIjiUV1VFzX5SLIXloCFZ5D8VCGYUCwwyeq981atXvtBFgOTXZjSKykZhqu84weUhjFOiIHbDcQn2VnU+TIR/2yrYTmKgx1FYPLE4iSqewoUxlk7PzVCaxveU58h+z6Sj8lFOLIU+buqURicyU10K9wSgBbyQObzBKfaNgqYsKccTcdOf7bOJ+S+zSruzSBPt3P3UEH33kOI7GsjiYTFPX29gu7mAnv4N7lOs2i5pn3RpkUBECeZogFGi2UWj1sUyGx4ajvgpMqR28npymJkT+z4/bVwv4+ufvYdAK4drL2hCbNjW+i+l9Cr8pR9bJF+wyxGEdW3X88W+QJPC8n4sm4kZPbdo5KyRKrCcZLELxFr2wBEcvxRhbG7RIwDXGoO0mwxatKMWi1fttyyEo8aZdMnwGBgwrlFfBxhj6MerTG3cZVlDYWqJOOQ7VqvIB7o9MUIxezQyl1+yvUPlX6PmLDB0UZvAchgtziRR8VID+wIfj8GGKMa12ztthY3h5XRlnJB7lezKjGBVJACZ0V39EeAzhBD3AZBiBmBdjrJv29TBDl0eTkbHxg0EtaExwYVhlSkIlULJLMkWwlIdyjyz7U5sIixorIPXSOPW0cXlRWx6pHmqBjcDI1qvk+zECjQY7vDJkDfVq1EJaQo2x+/CYEEGJEId2r0GF16a92ttSHl3JcvJAjhE75ea990ILm4nK+8vlqRzaCMfjVfkFAm4DbBspMHWVgejBv7oOtUDLDTgrPFmteZKAhE+BoZSOlijFF6AqEezs0XnMjid5JGNnxtCSR75cxu21IhkGw09eJcYw8tC+KYYlAQOLFkM9hXtacVyjOUqlVoeo6qZ76WHAxfIqzKAPsvYQ4DUYmloZWFZnnRWla8MS/dSP1aIzoi2BZFD8xzkuINBx8Z4MYakH1qFpAv//ePB+bBXsnwghGQxiuaCZnDxehs3zBB4ssj3GqAen5ieQS8ZsrZh9DMlc9OKXL24x9PIjkCDjiiXJFGI8R41OXSF7EJuQISsUMdYmw1bnKnUjSAb14SfO4a0H5zFG512jPMuVsk1ULFTrtDE6RFasp3ZhiKCM57VSE2uU7aXOCHf7XfQZAvl96uPhtVl31Z+uk+3Tdgr+Pz0EClcv5q3vwuXbRXJ+DBNzGlGjUx/U6aQZ/sUC2Fxt46ufLTuAkZudMMpiw09EOq09qAlOKR6cW2AM1G4RQYlcFFKQhdH2AAk/UcjrR3+sjqY6tEr0rAQETXPXmgKi+loYR736I7IDLdOXy6ah/TwpF3520XgjDGEYx9GoJlIRnFmaw+xkEOEpD7runiUjaYWqTDpMI/VRaD0qZMmmFN8gy7nt82CbBqpJclo3MZDw0+gIPgxLLGOS2uMPu5HgNbX8oBiBeUgKUN5pYH01oudiJWM2MqH1HAL0auqlVmq8P6ARHVadDatRAim2htUUj+r3KIWpJdilbTJgAY8Wz9HEMC25r+9kfErS0nXUiGIr3gCNwq++CjIBAoUYgea3CJDEkHQfGbDCLmN9PFfe09nUmNfg00/g8aljxz0g+/Fap5aPnlHAr5EU3UvWqOnwWi8jQCWTxlvcbIpPIGU7iyGpBlIe9dsojOJXpmw2TMp6yzhlqJacRTAtVJvWV1Gq1qxjvFJpYTlftuE8dRRrjZRDi1OYm0iTFZSgtUSC1IVEPIhENMJwpG3zPDQEKcDQQkuxWJRKKoY3xjpotXMXnZKGu6mbsnXWX0/JP0wdm5nNkdU02EZkV4EQ2aYFS7wuw1d6YNbS5KC66TwnpOBDwEqg4reGH8Yu+NcxLTfypPZa8LdCB6jENxvmlBx0yh5gaIj6IYZaSdZJ9dD11QlfVT9TPIsxumjLTCWrsHVgyAbGAhEpAI8VcDBcp96Z9+fJjx2Zwl95ZAlZMvTNjTyWVzexWaqj0uwxJG+hQbn3aZtB6oQS3V65W8R1rRTG9uzSHlss965W02K5BaYaObofRmYyGZZ4xFD8/w0a+s0ZOlYeDyMAymXpeATZjOYLKbdliFQqgPMvNHHp9RFZSM2qPzp04rDF9TIS3URC1PJ7s4tEdE+D9JHxEB2ubfHmV/wHRAgWGs3UBrgyRPXmhwIx3lghCJWSBqD3PaK/epmVvaeRk/6uEoZolBr7pUeII4Wl0Aw8/C5M6jPi77c327hXrqOETQTppfptpWOPbKKNNiTWQsMyIHkDTWKT0gwZBo08mompBiKw8VWrh8urusRw2ECaNk7CQwNk7Mj42jEqUPnIrOjxO/SMSnoSVZSSZEl35VGUMafORfXqq3e+VZcCUyHV+FK4XTaWYkQ2gGaKKiwR+Moza2UjLeyj2NSGk+lsNKoiBdKwZs+mYtLLqyBsOOqXAxA0IH1lik5FVN6DclyMXisG5r2cMILAEfDzWlQZKw8NloatIcje3hCwymIem+fK2MQeCQl2fQNRXlvDhwJRZ/FZ/s5ra3jUKPmekdiwqGTjkCj7I2boJgCK+Wg4USt1ie0Jgg5NTyDIhtoq1jEzPWmTCJUdu1VuQN3eAjBlk0qumvCmeSS6hgEV76P+i/sjGQI2DRPKuDXMP6DyqDxqj2g0ZroQJ1OWfIrbBexsO8leGsWKxP0GIJ2WQhQBhyqg0jsVE3ZIbvaNLTxE8FVfFcuufqKR9S3wXImCh0lWmXQIH3nkEFzNBu6sbEBbX2i7hms7TRRHUbgDUXgIGup4ZSFNnzSbe0gmpoVppI/KWrZ1P/k+SfBP0oFo3keCoE+eS1vR5sx9AopkSwdCOU9OZPD8tU2sUIY2fUPIT3k7w8FupCZncOT4Cb51YUMjgWsrKG9vOfXkP2u2vb/WsPyvkDtDJz0x58fBw2Fksk2E423EydbvXfegqd3PRl589t/e1eEYHTh21JRPF9IEKj1CIRbSXyfFa9HQRthvU+AZq/XqjNt4azIFzR1Qx6JW9HG5/MZEtE6C1hXQfgpaX0HrPAT9IaknEpEkzx+irPHy1i7OjJ/EwelDqJQK8NOoh+4O2qlbqLmLqJRJ+ckK7q2TkrcZB7Y0t2EMq6u8B1lHIp3GeCaLOGP2cpO0LL+BWnWHjd1FjKiojjX1kaivwbw8FdErmkXhl3dapMlkiTRmZWQKecUeAkECC5XBjJEeXOuISra2DBox1zpFqbD82diTDN7siV8ImDRKos/ykso3s2QrfuGhvOS5QyGPgZMW12kShLVgsExLsfn9SVvalFgsRYslDzTph2UPSukISpbyTZBT/Gub/hjz4BV4qoCe9iHdZJGl/GJCGmVQJ7OzCrVAR53R8nw2BZ5PnW8O18BDKuUYq6kU/wjcqat7oaquSyNiGyrL06YL8DwxI7tfj9fjPzFwm2jFp5iTtgjUta2vSCfwWJ5qZdbaItr6YZxeUPcVaAiUNLpA/OLVBLYaDSO49lkWlUu8mNfW9AHPmN/WZxnI+/D6yp+xORQ8RzIXgGmLAsuWJRp3KGvN7hTIG1LwYWZkBscLmwwE2HQikhkRRkaucEK106+Sb5i/PXFoAlnq3/p2DRvUtXg0gFJ3hHU6t10CmYc64iJQh0IxgnqI7U5nyeeunKqAkOVVjpB542EbhyZjyHiHDGloBwxJJCslxOmOysURc7xIhl2i7lij7z2c+SqULdt1cvEQgqlJsoo4fKM2Lrz4AqoFLacpoelYydOqaQ/p1/R8CEdPxjE+KSbaRJcK0R8E0agz/I5EEBaAkR19+pf21vRcOLhkRiMvpGErLz30wsExhhukm/zOzxg+v1Om92VMSY/v4QU6LLTQPxJJGF0TI2k1lKFHwyBdTJA2DYYtenlivwyMfzrypizpgyfegjc89EFc//YltPwvI3uUXoXGO7gUR/eOG7XcBWxWCrh2k5SM3l1TvZWJ5up70K67cWDfUVY0RMNuo1Bcx+a9CsGrRVrWRyTFmFC9usryZKikvUZF45WJaerOutBhWNPHEzL6DuviDKVGWLcxKkKj1bRQhLYpHaTiEiyokCp/kNRfM3arJYIRr6Vl/GUYWgyn31WI4YwGaL4EtZWgwTCAxqFQicIxFnB/DxfqM89ROMVDZFg0ZsX7EXreRp0GQlDVPpuBEC9A/dC128qCJPhR6HZ+r6kV0OivKSO/WAQVQp1/Np+D99JwoEDBK+qsTm2+N9Ogwin/xCJNto9yTjQapPqL5VjHrSxWSk2jiRBh6wwjookoQS+KDXpVaY/yCuTJZaRiNjpPK04LDHSemIpCHMlDiio2obwIGZ2lH/NczcS1cIeykCe3kIwGIny2XAXKU0PDxtooCA2nDwhaCp2zqQydSwULC/P87MXdu3dZzgbvLTAckXFqWQaBVY96yHvzey3JIOYrpqUgxAECgYw4B99TbmKuAnzJy3EUPIqysFEjWQ0Bx+/dxRvm0zRyD86vFbFNsAtqwhnBTh3x/uQkfOEU60aGQaXTLuzSQbWA8jAoZgNx2ZsaojtgKbSAr2tAlqH7EdwokxhZh/pmNkoNe5UgLS+GV3LKq6hAYeMY0tNLCCfHbevLgI/671+j7TVtyoPURptGzTGUS6TiBFAf2oMqQxGCLI3AkutYlHqzzjIFaRti/dR3hr1yBP/5F/YA4+Dxo9b5KFQW7YnEvEjl6jT2HQqMNJMHa5cyZfOpT6HWoJFo6xMPjyd4jHmsZekptC+Jn4at8fIwPX8Z2uU8xJuro0ZzCQY1UMjH8Z73/hB8qXncvHIXy998EelOCKMmPUm9hLavhkaGgNHcRr5Tx+Q4wUJBMZVGw6H5Dca1HSpzj6KvNyngEeqqUlwdki7EyC6KjP+aNGLFewKNeMKHOr2Ai/GkjCkYIqOhh63VyGDY+FJ4xXJdGqkaQbRViK4JOy6GYbY6FX8LB0X7HQFqmFZC7ZCUaUhMisVbUkFZDoYPWqtUvftOCrXCEJ6re/H+g2GXqM3flGHX41O5EdYxSqCmkmheTIiK0iR76pCxaDV2dSyKKiuxzjqmea5GC2y9A4JJOB4ylkdN2gsnyFjaPRoSFZ+1UoesOjHVOawNsTXEuDvgNaiEGqYWQIoJ9EiR9RDT0ji+GImMX08Zq/pJbPMoAohYwX12qv+yLW3KLfYpU9T52oJPHdA6zoY8/WQPtBZdz7aBpPEGCXYsjoUZah+tlq6OReXMKOySDHWuzVNhmRWCiD2Nj49jZm4Wd27dwRZjf91fJEaMSAlMok9NOkOFYxr5EujOZ7M07CBeu3aLBsOiywrsjyGBOQC9V2KhRjZUMQMTQzwBjX1D4GCYxDabi41hkuAX9YfRZTlXKlWsd/g7bUCbl1unOr2GGJ/6Lmz1OIWwKizbhLDBsnkQG5/h8QHqdosyUOcoQcPaWYmBSlugvPSdmBHlpvbhxQkECk/FMqh3BItEekpfk7XtIj27Bm+YbeYiABBwYrEQ9VBMmpcgA5He7JS3Ua1XCeDaEpHlpD6OuYPWKd/qKuLQkhQ9/NmnN01Cm3xO8vmXj798/OXjLx//Pw9s/T9dp7F3uUlJigAAAABJRU5ErkJggg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data:image/png;base64,%20iVBORw0KGgoAAAANSUhEUgAAAQwAAADACAYAAAGG1m1+AAAAAXNSR0IArs4c6QAAAARnQU1BAACxjwv8YQUAAAAJcEhZcwAADsMAAA7DAcdvqGQAAP+lSURBVHhe7P1lnGTV+TYKX+Wu7e7ePT3uPsMYM7g7BEgIkgRiJCSZhEAIRAgEQoAgIUhwG5iBcffp0Xb37nL3OtfaTfL8z/O+z/n93k/ny1tDUd3VVXuvfa/7vmTttdcGH618pv/ffsrE/5oXzsSGDZfBptdjWlMT9h49hQ/ffwEaswqLl1+BK1ctR+PMZXj9zb/iw8/fxeb7fweZ2oCGaXW49VuXo7KqATKtAQNnzqOgpgrOsV64fR489eSb6B84D5vRhr+++Dg8/k7cctPjWLt4Gf7yz5/jwTv+yN1PPaSGLL12NUqgxoGOIygsqcHwxBAMag0i0QB2fNIGlVopNVshkyESDECt1SPk8+Jo2zkEnWP4+KM34Au6oFSZMNk/jkf/+Ay+2PYRVq+/BheO70Bbfwcmx8aQVaLHkz97Ff9851VE1Srcf939kHGbcm5dLlpTnJGB/a0n2Colv9CLLJsCXpcLWpMSiVRQaoR4pPhU6Q1Iy2VQGY3oazuLD957AxV1s1BZ3IAQJrFs4yYcOXEc/X2tONtxDie6TsCWmQu1JYmIT4bv/fEihHmAN198C1LcezqdRpI7kBpy/sgR+HxBWGGBSqWDycCwN1TBYrcijgQ/pWBjZOxI8XG+8ssKhQILFq/Fcy9+gIULV7MLBqENGXHk8NfYu28LJnggXZ1bEUl3Y92qa6CSaxEJhJCtX42R0SHINHqEY2mEEnwmGW1uebM+W4mYKwV7vgHOCS+Gh9xwuQOoqK7GhY7jWDR7Pfc/1QDxCtEgPjMy7JDz91g8iZ2H38NkxIO8Ejt/DyMciGB0yAHnSBx6jRVu/xB8k0HITTE89ou3IUuLXQN7T3+O0pzqqYgkvWooTHIMuyZR1ZiPRUtmwGYxorXtJLz+fuZKBHH2S4LPJFufTMoQZzxD4Qj+8OxjgEYFjzsMq1GDvtP9WLf0RsyYuZhRVMNizMHeIztRW74A4bgLCU8KkXgCcR6T0+XG2PgghoPeqYZkFuuhN6kRC0bQcW4QvYNdUJvTuGjhtagv34hoNI7Rvj6MDPTil3/+Nn7x1FVIsDFppQ76iBMvPfVDPP6bV5H0mYEocOrCdtx1/+NQG6NoqFPgqkuvwjU3PYSXXjuBlRvuQFTG5Gd03/7kV/jirTfx/J9vnuqa5QsXwjvpgcFuQTDtgp0hD4ZCmDF9Dq6+7nt456PvwVSQg7f+9RQ84RGEXAls3fMGhr7YjrFIFKl0En2DJ+GId0AR0CEz3450uB86rRtlBQtw+vQWdJ7fgVeefQJHDm6DNU/P5J6Os6e/xsTYMCaH/VMRGXEmoFGoMKciAx/88M+YFrdg7rqv4Ql04Me/nYGe8RZ89ca/oTB6kWqN4qnrH4QsIsPSmQ3o8XRA5Q1jx9s7UOHPxYoXDuPZex/GNapqjHWp8dH7n0DrNMDlGYffnWTUIqg8dxypVBS7PjiEi6YvxyWLF05F5JbbbmOrz8AyLYXWz3dhy6qP8fTOu/H5ZX/FPfnT4fClsdqoh6YmC3u/HEBIPQ61U4cVazfg0oUrcKB1AD++cSMWz52LnI590DetxcefvYBb5s9E76kWtIwFMDmaxl0/WY5Zc3Ow//Xt8JRdQM1cC1JmP5LG0BSgTaspxrr503DHo5cglvDj0KN7MDQ6hveN83Cd6hw+aXfh2pl5+Mu2fmRml7LWUjAo/Bgf6YPT48OL374EMlMGnnrtQ1y1aC60mXY8/fFOPHHpEuzu6kV7bw+uryuEbNMaXPvvMzhdb8PC9iD+cGUS+rgdBVkXTzXktR9eiZnTZ2DPvqMY7O9H8121ePj+nYizWq5pykFzcw0G+zyorS2G2WrF7c9+gRfuvwS1ZZXobj2Fv50PYFplPe6857t46N47UKgOwsbPHWvvw9yqbJw90Y7arEw4rNk42T2IvZUNaD1LOrh8Jv5RR0SWq6a65oHHf4Xhlv14+ZQMjZvSiPojWJNZAlfSgFm/uw5ntWEsy6zAd57bCVmVChf9+noomorQn6VBoiYfJXPyUNhkxomR/TA3mfDxv46hyJzCtkOtkOfOQFFpLlyKHIyN9WDfqVZ8jhhivf3YaClBT2MWlHEBk4yIxZKBQ8c+wI13/A6luX7U1K1H67mTGO1uxbzNy5GTkQOFXA1vwIv52suZxEMYCDlgVxZid88/oNIx51MKCW17Rrpx58zH8NuHH8DOR/8BT30hSg8PYle0Hfc+ch+U3KMnqcQNahNm/3YFoFcgkkpMRSTFmr7i6rWYs2QOIp1dMOeWoqG0CPf/+CEELH50DA2gtfssfrDg9+jzduGPzxzA3p0uPHDHOiyoWIu41YvsXDvUBg3qaqrx7B/+AV/vEPJVF5ARUWHUIoNvYhRq3wDydQksXXMt6pYuRHFNHYZ9HYiF4lPl+8xfv4toyIXq/AwsKjFjsTmEg2fOYV90D4xaExY0zMa6heuJFwocPR6DO6RB8ex1+PGfj+PshU4konKYSPX5Oflwkv6zZL34w82b0HphADkpIyb1Jmzr6MVAIIAv2iex9dBBzLpBjr5AMbxuD3QK3VRENq2fhWGvi+BTixU3/gQdfiX++st70W/wklqYSCQ9pVqNYmJDc10ebtg0n6W8H81NSZhjOfBQAoSMHmzbuxVNTMRP/rYLE+c74PTHULhhPWIk1JffeAln+hxIkPyikSCKam7G4MBr1DEaZoxvqiHXVWfgk4OdeOHFd0n/bvzigZtwILcDvc5eyJQpkq8csVgU+YoKCgUdAuEEzp2woNbWgGqS3Jj+PFlFgcqicgSCfmyKmDBrfhMOTkaxIayD6uQpvNxyCGqdTuItpSyGzz/4AF3dcsxbqMOgo2sqWR+6qhnDhV589aYXRVoZuoKgAPJByQZMn1fJFqfReaoPtvxchEhuuUtMyF5cCI3eiGgqgDm1izHpHkLcF4acom/xkSB3lsafd3WiZzSAWNiNNaV67OyNIkpmpgLBzEVK9J82QMZ93PfbuqmIDEbVqKnX4/xJP1asXIxTLSw7WQrxRAL1zdXsGiUco5QGIw5uKApXmx8NQRNOvX0K7R914cgbe6E5F8DA9k5yjRpbWvqwv6UXOVRkvV3DUFDjNGTr0e0jc8cjJDwZRvriuLg6F60uD+auqJpKVrPJAncghXkb1Phy72F2hxrZBhWysrU4uPMkBU1Yel5q0nJLrNREDMPjboy7Q5QEQmEp0dLRh3gsiR0f7UN+bjbkZgNOtowhEY8LKYU4NUuCByaTUxiyXH+6YQ6S2jRSZPGNV2VPRSSn2ACD3ku9ocZIRxQaCmOdLIJJfxJaKyS1lSTDtnOjsWhCUmtjTnadWnSsjL+loNXyF0bOSxXmIpMrkykwV5Hmd6iCMKvYjnFVNvyuUTxy3XK8fW4U5wZDuPzmaviTjKRoSGmDEjKVHMFIABvK18BrbYNOUw1lhgcarRIF+Sb+LQ6dUQ2NQQlLjgY6vUz6Pc0uJHFDoVYg4Q8Rg8wIeJgrbFiUACgElJJCfBaj2xbRMKIJBCgVWwcnYbSZcPJAFyNvnkpWPv9ffci+dedtaYdrHCPjo3jxlbfx1Zcf4/3P3oFKSXlvTOPKS67ETVf8hMklx+df/Btvf/wKls9cgc6+TnhDpIKaegqlJGZNn40j+7/Gfgql6Uum4fKr70JjaR3+/PrjqDIVoj86QPVvx4N3/hofbXkZ61ZcjwzmpdSI+Yvq0rc8+CTeeeYRBFjX4ZQbyYAJpvwUmXgV1sxajcUrLmY2UxwzOZ2uCfz77VfZBXosWbQC0+rrcc99N2D52ksJTG2YWz8HjdMX872r8LfnP8aPHr0cvvg4UdOOOTNWIK1JwNE1gsd+8xZkKboAim7ZBzu+Tv/4hzcgFIghOzsLcosPUbec9sGG6pkF+N2PPuOHU+x/BfOMillS70AwEMRzLzyOYyePwhBTwkjdEZL7UVa3ACGHE6PO8yjLrcPMxml4/b1XEIxNorK+FN6xCL1NMZ793RvSgYmHor/t+OYxt5PJpmdCJZBhtqIwbzq6B84xc024ctPtU1nDz4tS+88jFktg9uxluPLyGxBmwg12n+POg4gmggiE3HBQjSdkPGqZA9MaLqa4dsLlmMDcBVciJ7cc0xrnICZcAJ/yQMJFcBKlxnaFZBgfjMLpGKZeoOpK6rBt1+eSmxMKW3oyfAl+02AyQm/Qk3cUCMT96AkOwOX1UJWxEb5R7oDO0BFAfFwGkzrJ0hcHNxtKpQe301YmUzwqHpSMhyovKCmm1FcRMYFJDzeSlNP0uNDfPoD6ugasWrJR+oLwLqLkeNBIcccxNqRvfBj3Pngj2ts7UZrdhNJpleg7NwR/JIlsSybMlmy0t7XgwvleRJR+tJ89BH9APxUBMvbevf/EX978FhQ5mabNEWZ3IByCRq4DTAmY7cQ7hQzz6fLDIScys4rhnnQId4lfP30T2oaOY3r9Rfj1k9+CKhiihXCip7uXzw4su5RhHuURWpP4+SOv4ujud3HXQ3/GxotuRUyZDYNKg6bGGexOL9778m8YaRuE7LKrl6cHx0aZ9S4YLGb43C6ATlxv1OLvr+zB869ejEvmfg8X2ocw5jiNyQn6m3wZQgNRhLwp1JfWIigLom94EKWUgcM9k8gvLoKDvKPTpaBO5qOoTINTR89ArjFBZ9bjt499xWgm8cP7VyNMN6i44Vslm8e6vCguL8JsYyHVkQmpbFZHASXd6BcYaBuFyhqh//Agbe3BVcVX4tjQKdj9Wgyy28629OOB7z2EwRPHMI1OOee6F3HvoAZv792Bvj4/DOkEJpxyjE64UVBowLcrpuGQU4Z333gU916yCQOt3ZD98Km70rqEBoe2H0ZmcxD1QzpsKN2EF8vysSxNZ27pg+74OUzOykBCkcbwh+1YcutqVFqWQV1QgQ9e+RlmzrwMFn8fbv3ts1hy1y/xw0wvFv/gZyjJ5AEZbKgoKkZzWTby1ung/tCBN3cdwu1/WIkEKywSTUJ26e3N6fBxF7RZWjz5yt2IHYlBvzQH778zhH2vv4aq5hL0H+3A7lEXcgtnw6YIQZtbjOHe81RYZbAoE6wKP5ppPdNWA/727haUNExHKh7DnYsr0dU3jMs2rsG5rfsgu2Ia8h//GivyqmBsLMPvpg+h3n4dZLf9sDn9YNOl6HO40XWmDYmGKD76OIZcUnOq8yxWLa5HcY4FmbYSvLr7JFbUFWDb4XNYPrsWrZ29uHLVEhxLFMLldKGIleb78mWcGhrCsMKGqsIshCiCS1QJ3POHv+ORn/wYp3od2JtdiCQZ9rXv5EkjR7Jr7/peWt7+Hu7/wXewq9sDk/Y8qlyFiGvUqFhxDd717WQ5KzDxt/34kK7/2h+txJxlS6TxLiPrPBGnGIoGoSWM9zlGcae8AT/62U+wt9eDnzz0CIqVA8hONeLulx7FwNAozJkZeJ7ielFWAT64rxzpRByKguLszU/85Y/Q505DgvQ7GenCJ0eU6AgocUB+GCaLAXaLHalGK1avW41CzUx0n2qHPlmIQL8Op8Z3o4VeJp6I4syZdvqSv6F22eWoMzrxwVfH8fS0H8J1cTNKVePo6+yGnDvN8gShuGMFQvYkMYXVEfNNbq6ZXgCr2Y4nvv8gVi9ZBWdAg6ribJQuKaW4MWD74Z3k/SxsLLwNx88O4/mXjuP+G66Awh7G3KLV0BamIDOoYbQb0Vjlw1fOehz+Yhc+f/ZpdGjciNC/nj2/h0jsRlNFDoIrr0MTGzBmClG7ECijYQoPKqMoQ3p4KIH3X/sawckLGOcXjAZGQW3DkmkLcWv5TxCiujp8chSWokb8+tU2+IdYekNu0r4G2dYMFOTkQd60DD2v/gnP33c5br3rDmjMWbC2tOOJj89g2BPAe6e9SCfjSKuMiHhSGHWFoPjzHYs2+61GOEhip9nnj966CjPMRsSvLodWYyBvyNgYM4pUddBSga1YWIMr1zZAW9mCYm0lwpT2/fIWtBCeHSQoszETixMGRMYpiEejaFizDsN2C3bs2Y8IDYPP50NcewFuDX2NYRQTvnEoDvc7Nw/Q8r/x2jaUFpXg08MHEVlchYApAlfEATXRM02e6AmdRZGiloSlxN7TRNdoOWqLzehU74FBrUOuPQ82s406cwzyHafwiQAxagyZj96W3PFJ12FEQtSp6ThWrqGkjBTjuT9/gOrZhPjC8sL0jbOz8erRPijTGiy42IRPXx1g1kdJnUTObAOKS4owOjgOa0YunKFR1F1fDk2+haoZyMrKRJYpA34fnVw0jYovevDmzhZ444R2Ctxk2ENACuOitQXY+dUoGTiGujo5iQ34zmVL4a2m8covzU8X0V2VVAexd2sIM5fmYedHbfxiHDaLCV5uvKi8AG52V8hL+U62TabidGFZlPTA4JgDZqrd0rI8jJPIVFlWxEMppIiETleYKt1PmWBAljGKMY+KTByjSEriiumlsFq0cOdOJ4PT9hc3RBCk9/J7/Ew0P9T0+Q1U8pVVpeR/Of0HyYobnK1T8+ipsEnlQ2N+2E1KieYDSDASPvj4uYELw2ioq4SHRjhNuyAEUYwH5PDTMBBX5NQkazaZ+HcnZhCsiucegcKakbHZmBNDkiYmJ98Im8MGuSqKDkr3SYcDGtK6j3bQYFehj9ZPDDUIz6qirB8c8xHIkpKZLsy20bco4aL/GOxjBfFAggSytOgzPmpmmuEcpxkinC+BBVuG4/jsnQ5WHOVdbn7+Zq3KB5laK22wuciEg2ccMOUpiBG0xQZqHx3FTDLJLstEhI7KlKGFSk0vYlAwakwstRwTjKKbJShXKKG1yJGTVwyX281oKJhaaVgSDK01D+trMjDKA44YshFi0l5ytVpSmunVGxdBo7NhcPgC5s9dSuQ7TWeWIAmxdP1jiCoD8A0k8K0f/BxnT23DuQtnUVZWj6r8Kgx7+3Hn1d/C/MWbKFyFEKRqozt74Z9P48TJ7Ww0nZ3MhjjVlkarwuOPPo9/vv8M9h/7CnZ7FiaGJzDYOY6Ghgo89rOncc/37sJll96MXVs/RZics3z9VQgPDWDpukvR0XMOX33xJrtVhofuexIHzuxC17GjRPsSuB0dmBgfoV5Rk50VyCvMo4+W4+GH/4o9uz/ArZfdA380Cq97GPnZpcyS/0+7JbnBZWuXwjk6gE2XXoc7r/8uvvj0fTTNnIF+VweDmEUxTp4xx+EZ98IzNkn/TL+bjMBIoLzqyu/izXd+j03rbmb0GQxWUIokKSAlL8OIvUcO4NJNd+EnDzwsieyevj5cc8lNlK12/PyeX2L3nr2oqKjBwGAfTnddgC2LbmPWXIxPDqDjwhmoRQ9r6dO3b8OqFWtgN2ejpLQCTdXVsGZWwjnZg3OUrzZLPpJBenG5BprMACYGw8jPySK23oj68mn4YPfb+OST1+HwBVBcWgWdSnjq//WQMWskO0F4RlH1HOza+Smuv209hgK9ON5+DApFEsNtI/C5IogF9dTi/QgpaJd1esJYFswGF5bPW4Tnn95GDU2EYEaIwQNRFtObZmPDxd/B52+ewHWXXMN0mRqYmt7URCo8D/fYAB559Jf4/aN/g1mlg2vQD5vOgMayJrz26iPMJgWqmvLQe6EFldMWUaenMWfuMlQ2z6KGP4xj3e0ozbQgFJaxfs3IK61G3BhCTcMMBMOUWfIInMEh/PNfj+ORx+7B+ZYTbF8QHe3nYTeaeNT/y0lJD8KzlBnBxAj6ey4gSJ8fUyaJRASBoAKhSUKlKgm9Qs80j0KRUsGUqYbH5SYOJwinfkyGxzGncSkzQWx8KvWkU098SjXI/6WEuyFi6XiwIv7ZublorJ3B78Tw4j+ex6Kla5FTUMSDcCOVSCI0GqQtBMKeNOwlBZg+eymOn9iDV//1B+zZ8zUmXA76URdGnEG68wmsoMuOREO4mFnwHr2nLJxCQ00tJhx+RElavczGgoI6HDm0Hy8/+z47jh3Ghknuju1hHPie8GMMRkGphT2hQkITQcQZR9KbRFwVQygRokHyw09iK80vQCgdltBPltYhjzrCYs1Ga+thKNUW1FQ2iThw4zIJM6YiMRUMYSWFGxdGSvwhHBQnD1OoqWvE0iUriRfTMH3GHNitNjpCF9rHzmCobZiGPYqS8iqMjvWgf+QsLBYrzBRivqgLPR3tGJ1sQ3vPeWhIQw7PJM6dP4j+oTZYcmVUA3SAfjVsxhyMjPVi1oxV+NFDT7ENana2CIYY3mNHiVfhDlNCwLCtdbNyYdbb4HR6oaLeDZOJ9TYNsjJsNEwB6FUmWI12dPZ1IRJnr6nVkKfUuOTa2+Gb7KTHycAdN/6ex/nN0UuYIQ586iFOsf7PB/c/9TmG5M0PXsWOvZ+iqW4+1Mymjz9/nXiSQmZGPpSxGOKGCMsyRRcZY4flMis9UOnTcPSzrdTaap0K0+bk48KpEdiy7aiunE1LbCFofgi50cf2J7Bx4w/wLWKbaEeC/CsGF3tGu+B2tuHU+R2wWk1Yt/InU5mh1iqhNmjhnfRDScKOpUKI+1LwB30IxPzIo6Yy5GqRnUE5E/bC7/XBZqPXIvlDaSHI2ZCfnwelQgePx4kADUKKByZXqph+jDrrXxy/GGRIsFdEz4hUfeaF32Pn7vcIzCMIep3YtOlOTJu+AL4xN7ovXEDJrGz0nR1FKpXAE3/YzrIJoOXEPtx0+w8RS3hRUNtIkKwhMM9HcGIYMT953mCH1qjDusvuhYKZkWkpQoZFhwMHv0azGDtiO0QntHUeRn9fN+Ixqu6UHL4EaV38ZfXyOShbMhu73vkAUVkCUTKF3myFZ9JNSaSEkgALXRjl08rgHvWiqmI6Eko1/vDL19ntKRw5vx8xzzBmNa1FT283lU0YxVU0K1Ef3nr7GRoQGxyBDtis+Vi79mpMq1qGx/5wH4LuSeSqs9A+KP5mQY6tmFQcQHlDIyn7IE4fGkBgJEF9ATQsLWR7kigvqsTZ9oPIpD1QJ7Mw7h5lkgVQmjNPkn/rb/ouujqOYfunL1M02WGyUTS3ubHy2ptx2cp7RRFjz6GPJTF94vBn6OrsgEGjg1wjBmsZjAVrsxDspMxbnInusxEktG5GTI+fXbkUdlkSf9mxFz0TURTW2jHSE4Q9X4fZ80sITmnY7GmcOdmHuspKqHx58KrdiI1qkNvAlmmD8LXbgL4IrBTKHbERhIg5G0iJxXoztg+2o9Prxbnjw/j+lWtx2jfG7VMg5VD9K7TILNLC2Gmkz7Hio5mbsd71OPrbBqAwGiA3e+EYnESC2iGTHtpHbzRz3gIcP3MCKmKI0xHDxKQH1cX5yMpphEaphTZ/BBp9BgY6WhFh24MOZmosyM+rJDCVyqRiZgGRJB+1C2iWuotIdWksXqDG8WNJrGqajwp9DvQbn0CR2YHLM5tx2jOIH9RejP0UQ0MdLAlGWYDjwIk0fBMpZOXaCZIajHaJ8RMb2g61oPd8G5yUpDqdBndedwu6z5/Gtfdthik3H9+9/QHUrb4Kb732NpprimGNGZCrzcQHnw+h8IkdqFl5FTa2voINRdPwy7+/gx9duwndLSHkF87DPDLFkW4TFqy6COVDWpR1s9PWr8fKqpm4/trr2ZlARcSHGXk6KIY8yMmoxvlj/Vi84mpcI6/DqM2CTI0VRYWzpjLjy68/wT+e+zsyaHlVJjMCpK3v/2QDFKY0tr+7HZVuJWZ//wp4R0Jwf/oVvBlZeDi8CdqP/8Ss2Icn/nY3tEki+MeHmHJyaC6dha/2hnD2cC8SiQj+8dDV8MSJEZ+cxo/uWYFPvthPxejAjUsakWnPwdhgK6wGPd492YmHLr4YLd3d0FFaf7JzHzYtZMlM+LHbpcL3VsxFe3+EhnQP6m1qLFg0Hw+/9gExZwxtQ2O09Ln4wappULHXTyjSsDZYkWUphPfFLzHhd+COS1ezdObgVKGNZeKDPzaGWNrLCEQQJ6hKmdHRdwT16jDW1BdiXlU5vvhqB+aSNuOKETTNWYiT50LIzAuwPqsx3NeLQ2N6NCVdsIztw90XLcD2fR0we4LoTynophRYWVyNgb5hnOrsQdDZjU8OteJA6zCcvfsx1t+H2QTjFTOr8fpHX6HKEMPWli40NS/G6EcT8Ns9OLx/F3aNJOGSG1CzaBNat3+Ej/cfwetffIELoz3omHAjx5Amy8WwrLaCOqcKM4kPt62ahR3nOyjSZsNaMBsXDp+G6ZALl0+EcVPtPJgTRvje/QAzukZxvLgPE4oJ6XRYmuxn0limMuPHTy9C9HQcprE0Mqk59o26sHfnBRiUwE0PVGPvgQAuuaQcpu4sVGRqcKjPAefYMFZmLEOxow2GUBgvWKgg1WZMpIzIJaA9v/8sfnDJfGg0KuTo9bjtb5+zNxK4Y+V0zJlRjm725Kbld+GF1x+FLqsAhc2lmGUqwTjFoQkGjJ9tQTAUgy6pxqyVy7Fr10eoJZs9v+sETnf0ojw/FyPjTqlHb1pRj9H2bmayBd/5zn0YGhrEb976hBY3yFIqkE6Vheked5RV4MjxU2jMK0DO9Br8eQGxiVgSJ7uJ2U1SMMobF2L97Gwsu6gOdfoi+HJtuHzTd3HtNZfjbM8hXHtjDVbN3IQHb3sKS6pzYM63YkKjxdobH8YrZ/5IxLaiJKsMVp2VwpPZQQGnklOLCGUnXCZmIBXmL34/vNQQKbUKLf4dMBriEnCF+L7D78Xk8DCMpOQ003aY4OcPJeF3edH/Xi+U1EGCfn9796WITYxDFVbjpRMdOPvLv6JLkUBp5wDemV1Ls/cAwv4JXD+vlH5nDKcH3LTfMfobPf5RVMqSmkBuUQ4e6+/EtX9YTaDWUVeFYDFkTAXj2z+6A6///WPs2fE6DAZ2DU1WnzOMljeexDlflIDYSDWYplqch/EJJ9ZdfhXeePYJ2C4rRffIBZonC6ykYi0pKp2Uo4+KL0D1uCrzJngjLspsBwrVBaRtA6rKyzBB2a0Qkj2ahMDxXZ5/UYMk+bkoe3EqQHYKp3AgTI0Rw7EXttFxFmL9lTfhjad+KXmcp25dhmlX/Bq2CDBpF6cDQ1AYrAg7JjC24wUolBq8/9kXCEVSKC4w4nSPBzddcxOe/OQg/n59I/ry49J587hcCbPJhCizSApGtk2HysYSfOfem1CUXyrJbCuBbdmsdfj3L27EXb//F5atXYeKulqEPF4YbWlcd9eP8Unfm5AzcAMTAyjJKSIYpeAL+dHbO4iFusuo+BSwZ2TiDx/5EQqGEPGNY+j0DmlaSm5eBv7AbVtMBmFjcDj8iWgK/yWocqNkqASdcZIsJUNwdC8043L89qH9yKRT9lPY/XRDI863OjD/2w9gkToHOa3d+KwqB9O27kHLxhW48N4fcLJnQuhttLNjN978ILoPbSGAlmDuvHrEGq9AceAfGPNMEC9oQgMjU8F477FbMWTVU4rrkZmZS8WWBZMxA4tX3YQV5WZ85/ab4Tq2HyfTWTg/4cPb772HbcNvsszkLAcVN8GNCGnHKAsbP1O2RhwXf5VT/4uhapq+SAj/+PgEplXqEU4HUGCngs0tpHS2wu3x4WTvYWwfeQOZtgyU0LSZtGYpEDFmSigWwZe/ewXtBzy4pS6PYFuNoYFRbDnThy23/RVRMk9qZBIdOQo8uptGTJ2JiY4juHZ5LfZecOJEWzcVsxkLN+Xi6NcRPHH/Qhx327ifTrreMPfvQIbxm9PshdYYSi2ZiLKX3AEfYpE4s8OIkye6aLd7kKULYNN1d6CuuhHz7BEcsfXCx94TkxBiYgpfkgKLcRW9KcbvzUpCoMqKXefIQM4YKgrpIQikFqMFC5vKkZtRhBz2sNGopY1JQ61Vo1t5ENmZ2TSGYXQMtGNwsh8G0nwkEqMp68SBd1rx1NVL8PYx0m4sgDeP9+GyeZchvLYJCX0CI7U5PCAVQo1HsPWd8xSEchxk20eddMJ04WLgqevsCH76q0eR37gGjz78CyxaX8yMjcBoZ0mqolOZkV9cjO9trMOC2jo88O9/o/WEQwJFC+s2EklgxWUGfPhPeoRYSDJhyWiCWaHg7wksXNOAMOs6l8LNXM+a1culAep0MgYjDZ6JzwyZGdNty5FnLIRarYFfRgmtShLJDeiOtjOYdMM8aGHDvazdUMiHCIOSZpkIkVw/kcaMVDbGadZ843343itbUV9bywzToad7gE1K4Opps3AJ6fP6N36P9bfl4+u3fNIki1g8wkAAt37fDhc7ZgvfT9JkGgwWJONeeqQEHni0Dhqy1lQwygrgJnpnZ2dg0VqVNHC5/f1xZFBcXbWwAR+dP0DBRSPnckGhYuqGYzRlDAZLoXY6Ubt/GFlZWVSXrD1uR5hUpd2A0Y4RHhDdAFtj0OmQSkRRXlGEjo4+2LNtiIaCKCjOwymygpg4rCR4LJlTJ03L7fWNMrDcwaQKan8YGrkMuc3TYRnoxB4yhImgHYqrCIJhxGkeFWoTVNzxuhoLjvaNwxnTsTzZKYK9eJBEWKmWi6pNcPSGkWdQ4eJlczGhKkB+GTULdZRUJjnS0J4e9bOMfKXTVEbhccdoysLoJJfnFVspp0ckDZ9kKQirXcKdGmQUKhr6gDEnKqqLkZObieHBcXiYmn4HeyYmZLqMPRBHNCKYIoGaQgscXj/G6UynlWXjJFNZ9IhWq4JMpZRGAZyTXvaUCpGRCHILchHj/lZctQH+wDgmo1rkF5STecLw0aUmmIUCn9QaA51sHA2ZOgJmgISol94Xjvc/DxEYPVnmmsZiyNNR7G4dgNMXxvU/MiM7NzwVDJVOy56WIa8xBi+RWquxoazAjkkGJBRIwjcc5M5jaCwyQsHohhJianCSvZotnZhOcIdepwetZ3qZlmKibBqpKHuEPZWkwhOPIipb96QTE94ke1SkfwpKK42d0ymBrxh0ExNsncEAijMsGHX5mVXA8OgEgsyMrlOtGOulQnU64BoZIU0zKxhg4T7FB8UYS4qZUEtROES8iMU13C5LOhGThk5mzDLhL9XNbGsAHgZlxwC/q6b32piNo0dOYeaC0qlg2DIzUdQY5QGTaxMKnDs9hiCBZUZVEbq6JlFIRilu0MJBeov5o1DYtZLbgzqApCIujUiLOY8qMWXIogKDzycPT5uGSq2AwaxBhDggSkaj5WcoZXRGBSaGJtlzKRiMGmKQmFglQ3NFLs50jWHdqhnEqwi8wZiUjUqNGoFglPtTkHrFduMsDwZapBX/p1QqpaHIqxY04sw5gm/lTJahVzo787vb1iE+5MYeapDPu93o8SSJGWQxds65U2SScivKK8elTaWLK0pQPt1DYFQxwhoGhOmtTsGotKHU1oxydwZeGHiL76vh6QrBUEZsVsbZQJWYogu/N4ScvGwiM4EvkUbEK2NvpFhyCkmBanggygRzQZmGdyIKFes1woMUJYS0gtmm4OfjTGOCLyV4mmAkzvKkCG4iCJFADCYyXSAUwpzmBTh59Lg0Dy9KFouGUhIjKbUGtj+EiiwjamnYjoRk0rhtnLrHkFGAsG+SWBfidmWw55Zi0eoEDAotGU0Jb2wCiTTLVARDxPb//2B+1c0pSl9z1bfxr3+/wEzQYdXatTh2egvKyhbjwpmTiCT9yLAWMjVjuPHWH2H33k+hJdCJ8/0pWQhlJU246fr7kW+3T2UsH5GAHw8+cR8lei4clOujPS4Ul+Viw8bbUFtahb+88jsE4m6EKbbs5gJ0dXTgnu8+hK6+Ply6fBNqps/GnTevhz8dxor5q6WTlIdO7IEpPwtnj+/Ho4/8FV/u/wS3Xv49fPjh61AYZTh1/ACFXQQaaxJ5tgoQ7bB00cXIyK1HQUY+fFEnZtfPwrjHjyJqnP/9IV0Ko9cZCTRKyJNp2KnCTre0IFNZgWkVC/HsM2/hisu+jYqSEtx89Z3YvfVNDPacQO+Fc2jvPIpLVl0GO+n0Hy8+TQQUpcGtErzODvahvKCOhmmcNDqAObOX4J7bfg738AROtZyDTWFHhqIIWkUGnecgNDoVCjMLoZVr8etHfwwFWWFgqAdmcyZLI4zjJw5j3oqLMDRyFhWNtWSUJG5YeyMK6UjHfQ5Y9IV4+k/v02zZaRgbEE0E2BYFDp7ciwp7PhoqahB1jOE3v78be1p2Srrjf3+I9xRZFdh86tA5LFyyCJWVc7D28uvx4cevIiQL44NtT2NgrAWhlA9n+Zm0WonR/gGKHXHqWQ2faxK97gAevP9HMNG+S4SuSKMgKw9+twdnKYmLC6pw+633c9s1GOjrxbXXXo+6hulYsWod5jfNwpadH1OS6/DxZx9Db9dTdDnhGR7H2XNn4COVdp7uwLRZc6h+mzBr2gqkPQmMjnUgoTFhtG8Yxw58DoVCiVf/+Ry0FFKwTcCQLKXyHcc99zyJxupaHDu5CyNuB4YHRlBTUY/q4hopAOLxn5F76YwaA4vf/vFlaokyjAy3EbD0yMkq4I56kWsqgyxkQUfLMIVQnGrvHKyZGXSNMcTJJmsuuhTP/OZ5FGYUMg7iHymVSJ8iiK5ZtRF/f/JD/PTeR1FZUoGB0XHkFRSQIaLUGUGMTYzgid8/hvWrr8ac6kW477uPoOfseUyfuQS7j30NWVIBrSwTS1auxc9++lvGOIXC/BycuHAGc6YvxzVrr6TQimDO8oXonjwFS44OSjN9UIzyzehDWU0OyktKcfjsbrz96euIRRVQW1UooO/5D0hKpcFXaXYlM1r2k9/+Mn1gxxew0gd0DrUCIQWKm/MxOtmDoDdF36CALdtEESND1JOC2WqRJHN+mREvP76PG/mmPL55SJEW0pR7EX8TD7HDMYeL+GBEW3sr8gsLsfnn9+Pb3/85RljDX7z7D34oioDbCVfIjeziQoydHUZAEUCOsQAr112O8ckhXH3Td1jCwItv/Anfv/dxfHXoMxzcuxtxMouaGoPKjSWWgMvjImbEKQJz0d3TgobyBRRo/XA4Q/jhfU+goWbqhNd/HqLNQpMo+gfPbDbSg7hpry3ZRjgdHkSDYarGJAVOjJJWnOtIIh2RwTMZgopKMdOcQ12hwKnOL7BsztUix7jJb+JNzzIVA+5A+if+IoNer5Wu5yInIis7E7uOHUfHmTM4dWQbMuiUb7/pAaQUOvS1tjODMulB2I50HAVlVfjWPT/G15+/BY/XjWdeeQQjY2Ow2guxY88nmHS0MgBqDI32IRgdx9jYOFwuB+1BLoOhhDGdCQvxqHHaTNQ1L8SiGYsl2hYN+6ZC/vtQqLXyzZnZFvQNDZEFKGJ0CUrcBAKOBIqK86kTYlATHI0mK0rrzBjocsGUq4FjcAyVxU2oLKuAUW/npqa2LCXef/byzU7Fq5DiwqQp1eRzWv3i/ELUV1RArTMQjxiYIYJudRW6z5/BxMAYdUsOBnlgZVX1GB7uJ6slcfDAFtjIBIq4Fv393Rjnd/KyarFu7dWYO2sJ9uzag/x8G7HDwMAMY7jPRWvglNp3suUoCsvqpTPy4oya6CBJITMjROdRWUHR0FC3OZ2M0iSppdnOlIQwq61QGimXqQwV9CNKcwzaCFmHB6EyJqBNm+GiWk3Cg9XLb5OmWImHmJr730DwVTrHKqIhUlCIKGaYSqlCX28v9DRuGbmFmDF7AQXQelj1am4vRU/jwMjoKNM8hsCEBxPuUQySnUYmBqXRLIsuH4FkP4pLK2HNT2LcPYmS/GYUF1Ug056Bfcc/g8WejcFWOuNMFzauvId4NYS6GfOQmVGG0vxSCqyUFIQUy1lUtHSula+KzBpsTgbU0mnDBO26ON0WjtPoiNn7NFQpDX0+TZPamIlxxzApWEd28eDiS++RvEFb5xksnUstwI2JIVVJPUrxEKDEF0lJ8pXhV7C2RQMyMjJg0BsgJw5p6Cm0GqpeGQOvVeMCezwzz4yWfSeQ0tIrPP4Cdu3+HI3Ti1FeOh99g+cwOSHaGsSIuLAjHGCgJvHRB6+gp+eCdJlCTk4BnB4HDJoCdHdcwLpLboOfmHPFxTeKhojGsXWiv9hG0WniXb6hmLmiZrObGw8lIgi7ojBY1SwLrTSumaaETkeUPOg0pW0MZlJXNB6khDWwUSeQZS7CGHvx4rXXSTsQGxVyV2TE1N6kt/+7QylKogH8jKhbtVKBUCjCnkrg631f4Y23H6MAa6WsD2DRijUY7OxBv/cM9BojAX0Uwz3tNHlByTyKng1S0ufk5lDi0MnmFkNDMWigySsqmktqH6Y5zEEg0Ym6ymW4+rI7p474Pw/iXO9IK5xi1pqeBEH7IHeO0ZE649DSOFnMZqhohcUZeH8yAEuWCRUNNVhNwWOzZMATmpQa7pnwUVdkoKhwOvRWMRLB/Yiz23wK48UslErifz7+g9jiIV6kz0KJtz//Fw6fOga1SoGejmEJU5zBCVxobUFeHUWXj+2TjyI3NxO6LK00YK2nSPPRpiuSclgsmVS6RprJUjiiPVSb5di98134Em60HD0meBOzZy77JhMgXVgrsjcQ8GHHgXelGnnj8z8hntRAHmMvKLU0K70JglQUOkNcGhcMBALwx32IeQPSULq4UlfYZSXUiMsTZBMNjh79CpuWXEyQnep5cg6DRVASP5O3xez6BDWHiAvJiawknswyRksY+zfe/5eYfIptWz+AzWzHzIbFCPpCNHhKlsAI2WMSrmEXqjNWYbSXpeFhO0dDMFmyMXfRKsycuRCTww5094pzLDosX3w/Rh0DKKRy1YiZdQRaeaSKAcuSZv6IWfqioQmZEmMeJ7JzZmKodzsqquYxWCkoaH03++jm9Dw4FV2om41RqmQwyM3whd1IGxKw5qWI7qRGlxI+OjxNWo+6pizU163DyOQ4grEQiosrECF1To4MStigEHOmWA4iMKFEkNCh5A5F5ojMkBEU+7F9z8c4ePhLaNgJFzrPYfX6G2FiCVq1Jbjksstx9vwBij4FDNlh/Ozh19HV00nbHkZWIbVOqAuLF1/Pn+shC47APdiFrvaz0vVWNz3wOLVRLaK+Plx29Q/wzr9/B2cY9EU1jEUaE5N9+HLHK+jrOs5t9rLnnKirXQHZzJnVxJwoJgIO6OUmmiMvvYKSG6Ln1+uQVMRgzzdDJ1gFOugozpJJN4zWIixdeRt83i4snbeGZZMpsVGG1QovgddkMsGZChMHvgdZ3MCABPDLB99ioMTEMjne2/oidn7yNlKhJOqrK5BlysOW3bthz8pCf3sHyzSIsDuKxStmoHB6HdRpMbJGa37qA4yTHS6+4gGsXLYSf/rN3Zi14mYUllagrqyO2QDKexOoaBD3jCCiMuGdV5/FTx9+gu9MPb746m8YGGilyh4g7oRZDVTMVz8Axfo1qzeH434EIxRUNGzsdtalDWECplzDJ3tUmVDCmpUvUZ4lTw+rtQ533fAtrFq0kcidjy8PPIYZNRfDZrNLYxQu+ou20S8RjcYo5dtht5ciFpTxAMdRRZ73+Hx457XnUGYqgMs3SVyIQqPQ0ynnI7fYAJPZhJxSHSJOIBaIY4JmzhsYxuy5zQTGSURDPpo8L84e2U0zZ4Z77Cx8Aw50dZ6FKScDv/7Zjdi/558YH9+Ncy3bkV9tQUXFEmnmYJQ2Ysw1Qr1SidaW4zSCHiiZwRNjp6EoqrdvvmjdNfCzsEe6+6Cza7mzKClWDOSmYSvQw+0OQaGLswzECFYKrokxbLz4dgqxTLyx7dfwunppx3tZEnZspbM9dfpzjFCUdQ0dxUDHODyBUYpjHwYp948c+wBv/vo56BVGxJUx5NFel9IvCBQJxUOIygI429mJ0loLIj5IqwnkleUR3G0Mko7bapXOpZQUFqO96zwrkUCasmL67Gncfgvaz38Nx5CbTKWUztV2tI2jsKoCQeJdWW4Nj0mD3KxC/POVh0j5YTKQCmEfNQ2fstrZlrSYAL1AZUALFNCbjKiaWY2+zjb8eGY5/HI9/vjlUchtckQYsJAzgunLsyhiSpEK6nG+9YR0SqGuogwToyqA76WNLmTkKdDWEkKVPI+fS0KWJUNfxEu8CGKdqhoWmxXPnzlAO2/Fju1H8K2bLsWw20X88WDIPSKNQmXYjLCGjVg2bzb2138XhfsewK62c5ToZoqzsDRSr1YmkKkqw7BzEtl5drhpAgUA79p2AVUVeciyFDELilFQocKIo52K1A9lhhUuvsYdSQI+AdmqpQ6JQHH3o8Wbryxcjx0TEdx2/31oO34YOYU2VIZUaJi2CjpLMRR9p5HUZqP4os9RWGInDXaRU2xIqV3oa3OSshTMEjNiDgNcpGqXKwwv5XBWtgY5wUzcduWVaG/vwkhkAhkG0mBSS0SPYE9PF+T2OFbWLkOMDOVwTMLX78D6tbNQOBSBf9pVKFp2A+pKynBTrh9zt1KE7fwSd8xdigMtHoz0M3BdPqwqqcT+88QxllfI78PpQ/24//pLAasfa5h5s+1KvPfuF/j2b97B4vkb8cFr/8Kckml4+NbLsKS5AVHakMtXzIXCnmvaXC23Q2nKx1nnGGITThQsjmLb68cIVMPQxWNIUn0WLFmI74f34t3OT9GkY7T12egempTOuMdCcoSHs+Dq8zBoctZlFLFwEpGgAguL6uEY9aDNNYB9x7pgTtswq5S+ZMZMGLNnoDR3Ji4iEG649l589OJfUVVVDnlIiaLGBgxc9AsMJE1YbpHD07Mf7iYl+ikFylrGcV6jxyM//g1BW4FfXfdznPd1YdbuXmQtWSLR/F23/4qZlYuRY4eJXRHcfdPlNIenERTXstGrZFRPR3d3Pz7c3Ymjn+7CzvMOyO57cm06I7YE+slOjOf4cXZXPzIqNEhrnEicCmNdwxzsy9uA0/JGvPfRD7Hr1pV4rOgOrPN0Md0d6AmeImGGIDt6AdX5ZThloeXPFT4jRqS2oDYgQ++FAeg3ZWCdfRO+OHYWFy9bjBjZ6UJnOwozE/j4va8x5/Jv48Knz2NhczPpsgy3fP8HWL9qDcWgHpddfjvOPPkEltVW4q/MRv+5PhhSUZxhyfay84iL0Kt01DApzG2oRoKgv6xOB1+9Eqef2IeG+kpU5VnxFvl11lp6LDKOuDpIzn9CJIoLyJXCqD3zyMObj50eoi0ehTygQ0VlHVwEv19u/g5mrCjDwK4WqPyD+OXtFdxpBCl9FH2KPCT//SKeeuZJpGMZqJmugz0I9HQPoaq+AAltGn/7Uw8VYD+uXb0YhYUZ+P3fLmB2VSHClNYvvfYyvtq6FVcvbsTzf30JBeo0fvq7JzGnLBtleVV4/Ok/S6JtfqEZVkr2nb3juHCmHVfOmI7ff7UflzF7ZtTU4eSIE1r6qHgoiK7hSfocwB52UJy5EWjSIBkzk/Jt6N9xAKU1BfhpvxLO2ZcgS10CqyqbAVDBKEbIKSn0BjVkt/5yZvrr53vpPLW4fc0c7LwwiD++8h1EEh4YjGq6TC22/vUcLrtxDgLjaXQRU+6x3Ipvn/wDImO9mDt3Lu74w7vQ0oUuVXmwi2mrVOUQmFQ0ZHk0UiFsefoR3PSbv0vZ5u7to8oMY/aCWdi5c5/kEZ68aSVcNIPV+VlwjPhhJj3v7OtFtUmL3207jDvXLUGrN0l/4pQmyG0qz0FjkQ0v7T+JuM9LGR1GSUEeZDoT6vmdT4+14sbf3oDmA/3o23YW3tX1WHFkDF7KhUaW3zOrPAgowFBQiGVsYBZnkl4VUNTPzNp85sAQHrl2PmnOJjGDajKALJ8B6moDxg5P4tW//B1L71iOx7/3NBqu+QEebLBhJJCCyTWIEtp4o9WGBY0l+P4992JphQ3fWjcH//jsACnQQw8xhC+P92BssB2XNWZixZyZ2DSvFkP9/bi0uRA/2LgYJ3vHsD58FUanEYdObseuIS+all+K7fQqVQaqVuqCrSfb6EUS0EimKolcMw0kDdrGudNw6dq1KLGZYWagrKZs1MyZT3bR49iZbtRdeiM2numFYdkm5FPTDPT0YaUvD2caaBTZgf7YOEl9hNsah2LessLNlWoTaorKKHrKUZJrxHnWuDhf+tVLX+Lf732Jho0z8Pqbx3C8dRTbt36B1195AbXVVdiy5QsU8ztH+oeQpIotGycYDTlQVlSOIQq0H102H9etmIcLLMHJ8QlcvaAezUxxo1KDOXWlGB2bRHFePuaXVeOxviPQERQ1RY2Y1jQfm667Bm+99g989Orf0b9/F0zUP5V2Iyb9YWli/pAnTKOYiw8//hLHjp/Guc4O0vwApk+fAUVJLeK9p/B1awc+O3UERlJpVWc3ktRNQ+MjDJoWx6YxNejc3GKJDfouQemKS2+YudlUYUDXsR6o6QId2jie/ddObDl0Eu30HXc9uhSZORqc2+/AIxvm4NrlM2BWpmAjHd3RvACzTvXiQjFQlMmALr8Sb3+5A4NjY3jnaBu+vWkhdHSjWRrgk2PnEI7R8Ub9dMAqMlYzfvfXd6A10CAtmImKmA8h9SRldQay5TE4Tx6i7b4M4clB7Jj+XcyPXkB2phVHukZo4pjyHh8cwQSOtPdjaU0e9+nm59dSIWfi8693YdupNojLr8WldUMEky1aYKnDhTjdslauQussA+RpWg6VUVLKRtoE2eNPfzf94b/O46qrGiCjojMYLVj9wK9wz49fx9KFR7Hlw2HceEMtjP1WaZac3mjGC+99BIVbhzteeRY7XNsw5qSvMRhgiylRNxDCIy/shIsucU6NCvmLapE5rQTZZBqbRodJn4uSnVikYENjYjyLHUQ7G03SDvCfngbPTyc76ncinUhgqHME91jn4a/vv4HgwAC6fXG4xFWWegP1UDUe/fbl2Pv1Z8iccQXyy6pw0w2XojhTL5XMcZZZUUG2dHbewKxbNzyKO8trUZadjU9vzUKK2kiMnQgDGaWvku09tS99240/xU8fWIWLL1qJ8ZMn8OBLb0GXtOMXf/oedm/9I7Jy9Eh6m3H2i0+xeE01HaoFDz3ZgsU/X0AZH0GuLQ+FOcXQEmzFSmJK1rKKwMhOgDahR06yEalYBAGifFhNmUxf0RrZixwtlR+jEfK6MTQ5ipTbDz3/HmADB0Uv8m+jh4Yx0R6U5neMTUzglQevxaG9R/C3636LJc9uxhc/fgxyvj86rR77fB786Pu34WdXL0IPy2Z4zIXt3S6WlYouNhOvEaQngyGcKzGg7MGFSBJ7xL5U7AAFnbQ84uoiPozimSdehId+RD+N6fvUmzjfP4wMo5295IdjbCVOtvtxPpGLvX3Z2HahBN+67Vb4/AGY1RZpeM/NAx1zjKJ7uBene47gWAcxYKgY0QETvjr9HnYe/QztE4PY27UTzpEgModm4OS+UXR0ncPA2CAcEx64olEk1Tpoc/KQkVNIUIshMeJBVmYOsnNyUVVbjzcOnEcgHsaeAis+eXUrmSAfw6tXoaQtQXWcK52BG/CkiAFptEyEsaCqQJoWsaixHl/53PBeugDrbrxYmjOmI1Ya+ZRDK42DyoU79brHEJdRaDFl/TxAiybAOgLGv3wTcooZX9CHeNiPa6+5ArOmzcKoL4LLbroDaZqhUDRA4ZLgDuPQa/WIxUIYpU9oSm+Am+70wvhJ5CuKkW+fiaLsSqyqvxhygwI5BRm4dPZtaM5ajozMbBQU5VGsZSOYTkHJLMgpzMaMmXOw8u4VmLkyE7F7H6f3GcaJC334osuLvg9eQMrhRMdME9Kk787lmcjVmLB63jzMyjNhVlUJGu0GFGTZmKlpTDPEULP2RnhI+WKQR5yh95DiVQyKiprGps+EojLWt/lAG/3ApWIBqwICjlEaHvvHy//CqoZ8/OWV0yijCRPD/GKWTNJ7DNu3n8a8y5ZjLNzJ71RQzSXZyNO40H8e0UgI35n/MzaiCAGZE1ZZNjb/8Qt8tv0UPtl+hpigx0VzpyMic8NOGswzFMKpHobdakam3Qxbpg1U+NJwpcVuYV0rkWMYwZlQI8a/+hQqOVCZY4dVF4atuh7ucVIiM3swFEH85GHkF+bjy33b0d47AouYVqFXoaa4GA6fFq3JCBoqsoCcZvTHTkuD4BathuXIehQDUutnlGzecX4c19+4klo+C2YCpJhNO9LuRo7GBR3trjkSwOEz51FYUYPmmlxc6OiFbYkJZrMV8WgSqUQYM+tnI5dWXMNMUo7mYXzCAWVCjfcOJJE01UKbX40YA3XuxFEcP0tBVVggncXTEektVLQe+Yg075xenkpSJY2WaVVa6exYsdGJsY+3YKTDLWHSI1cthGNgFGaVGdMGPWgtK0bVnqNoUSahYTb2eBxwTo7BFYmjgyXZGc9AXmURTLZszM4GjtnnYC4zxRN2wesMcV96jE5Qx1y+qHazuSQDM+fTtQlVphQneUhHjPTA+RP4/jUXIyMewQvb9mNGXQb2tDjx8r/+jW7/GWYQMUathYnYEgr5pTNxpZnFmJm/FHa7XRr0tWijFF4DOH/mDPKKGnD5xovYSBPaegeRYUlinKrSwGwZS3czGGqoGRyFQsNMVGLS7WDhgkHYi/6zaZRZiSXJKOx6OQLuIKwrL0VPhh65LNuh8gLUzFTg6c8OY8/Rc6DxxrAnhh43dQmZIi+/AGtvFkuPniUBNKKuIBPO4Kh0ZXuCYF+YRXd+zYLKzZVUhc6IlwQjJrHyAJkZC2Y34ts//gvWNxfgl//egY9+cSf+9NFxXHXpBrSZWiBnL4rZwdJ11EQbNYMijVzDBGs6h9Qpl2bbZFLwzG2uxIblddCTRVT6SaaqCivnlKK+ogq5BEan24ePz/wT3YNd9CRivUOxco44JSmuQdOj83gnXAMR3NzcCK1GhgKLGR+daMN9pcvQ7DFB1z0JY5cLH4e/xtbPT5G69bhq2TTYdQqcGwpKKzWFw1F4J0/gyEk5ATmFcc9JpJQhaeRLHnLBFfJCkZ8t21zAHYZNJrgCbpK+AomIny8WvPbKm0yfEWiZXlv2n8YL916NjLUrMBEbYImJifLi9KEIBQtcAI0IilyDfF0Ff5UjlAzAwCwTGadjbRry4/BY2yA3B8n9UYSdMoxQmYoRp0ldJ5qbZkprRpy8cAK9g72wm6cW/UymbNj99mE0ERALCbR9XT1UtX6s+/lPcU7lwmh1Js7lqNHSugMd5wNUwwl8zWC1jkdIBOJScBDYY9CYc/DDh3+Nx3/1OL77k3kYG3KSLVNIabRQ0x0rCsqLNlcTpNw6OjiLWLhPIS3mmaK8fvffW9Ez6sHLD96Ii3/wOCZP7cR4y2G4ym0IiiE6InIyFePBiNN0CUm8xKkeC+X1DE4KZzqZvs44jrY6kGU1wjOpQIG8Ds3ZTcg1lSKbAJmTlUngzMSEchAuxyTVZb80HpKXlwWbOE04NAxdhhlNdNSDFzpQX5mPD/ZdQF79XFTXViGhNjAjjSiPhPGbP74DjSEhXQIqI4OI8yMqFVkylUQ8nuJ7Y8jObURz/TT8+L5nMG+ZlXY+Aj3BOxJ1QuENJTeX56qgjeqw4/A5fP7RXrz3/lc4yJ8dVJaCb5vyMvCvE58jvbwU4w1GDHoGKK09RGDSIMFOnCYUiRHjTsVM/aFIGwoVdcjLVMFO6V1ZaMHZ/iCqC4w41enAmCuCC51OVOYbMJkYwMnANmgVSlh0FtZuEcoLypFhyqIFj0kTXUNuDxbQZj634xSm5VnwZcc4Vs6bixmpHNQP9GPkkw9wmDTTcvo01n4rGx0tKVJ9lEFISSeuaqebMH+5GkM9McyavQJv/vPfPHgfensiKKpMUpMEKCmCkJmtZnZrHC8/sB4/ePkgwkpqCu7YTCeqY83H/SG4qD2iVG4avRpRRlJMkxYnjorKM5FH8PVQSjdd0QRFtha+tEjNCMuFFl6VQZzQoFo3DfXmZtKcBVGVn8wxSbFmw2CkEyREaUpzgj0rpl76qQgj1DRR6h/REeL87VVDZuw7sA82tmfcF8IrJ/pRWlBMKnfwYJPIkKfwwI1347E3X6G8poxPySUwTjAgYvBGXGCs1KaxaIUBe7fHoCRLLVt3E87sfx+P/GEejpw+g8J8K2Q6vT4trmu9+6Iy9HlGYJ9Tgn/9pY2B0Ek7l9H29oVA4SLOuUbI/wlw36QpPbKyM2C0GXD2aAfmLmtG+5k+CUeilN7F05ugl+kx3HsB4qq5mvUNiJniFDkapi5tOXssFPMzxfXMhGpmhgbekBtJqj0eA1j4EkCreSArTqfx5d4D1Af5KGX4/n64j8xUgcFhFyKkdRk7MxGN46p5pegkS40kWZLuELOUglCUMDdXUqlAaZkcB3YkJCiYX50Pt8wCU2YaVctcyNDYIWtcWJYe7PEiFY5h3U0FjLQfuz4NUnFS9BgNqM+z4+vj7bDarTxIsSwIGxuLo6QmC1oKNI1eh5HeURitOnqPiHSqUlxTLy51Ej1k4MGL86UlZXnSqUOxoIrT7UV9QyVLLYbutkFuLyFlQUmJBUUZGXCEfXDpQghMkhLN+UjTpyjpWJtzMxEaH8POHmoYHXGNUQsK0GfvqzRGPLi2CfvOnkebT8e090uzg7lDMiQh/puSaZhlQojlUpJpx/lxLy67+lYoy/YQv/IhVzP6eq0aeVRudjERBBrMXJpLBlBIUwQaVjZCR6QVy5XEGQSxcaIjOy4tiSKxaIfb4aPbNUmMIibZi+VPEoEwXSdrl99RE8QGeodpirxoKs5mdslhYVAGOodhVKkYMKU0MT/pirFUkswoapdJNeJjSTTMrUOAAR8eduLkoA8tQ5QAiTQSEoBHJJEmJLXISLeLzJSUw+t3SW0UODbVWv6f+xQmqrhEjyUE4UyDCs0zGnDg4F7MmttMozjCbTBlRRC0Wh3itMc6HR0n1Vk0HIFrwo2OvnPEC9KT4CfpWm6xebZBnEqkRnCMTCIry0r1mYmyqkJJmifZWGMxVQ/rWaxdKlbMEZdBeN1R6ZLyNE2UaJ9KkSa1hdho6goNzR4ZSMz29QeIJDF+l0cTcAUlCW/J1cGaZaAeimPdJZdJ52zFlDoeqVQKYiZymB3kZbvFnHMRXDnpXzwE6Qt9L2i60pcrGUwF99XWM4q6tR7k5wWZxTHIC3LKRAylOg/BBw8PPM2fixpogJhgPkeYZk1PZxNFlpi2oFVgEV9FBhw7cEya5C5W0BkfncA5llOcyrVGo8GyUBpyZoWRwknMpRCAKyP7JJMMDo8kkFRK4xriJHSIn0uR+iIURkJwiTN4KQZdnDnf+ek+skA/TCyDqF9QphKdne0SUxAhpaAKqSh6XVw7G6ZuEBNtEvybNJ2R75PkJKwrpQD0upzwcn+N9xRjZGgQp76O4ugJUnapFXKXK8QadqK4LooAazcdMbAECDalGiiZer2tPmmWjFhfM8OoZM8DrTG11MuN06tYswEEmK4yNkSUkbjkoo29/ckowY29NTY2ITXMTC0htGrAkAU5nemwK4xInL6GByyXi+6YyulwnGXGp5ayXMzZUPIpplQOXhhEhIHWE71FL4psEHZA6BmRWeJCnXFvRDrrl+DnlFTECZapEIQKbl/LwDzUXI5xtxv9YQ1+cfdBvLxtHYKU64ir0byIAq+jtYMbUyErlwhMc5VIuClQIhDTFNQMgFhDvrJyJkLsNYM4f8koyzOJJ8SLY4dOQ5tB8lOl0MHeU5uVUNAsqXSU6Wq+z0bEmGVi4oqPARdw032G39GTOVyTUiYIQyYSXhy00CuFeZlSJTbVFkvTExIsO+nBg+vuHmTJyGgCB/kVFonoch5uk7iCmQHum/RJ3kojpkgJjEiJFbBSWL++Eg+snYWPW9owU6mHQ5yi5/fuWLMVy1YWEPhH4PM5INcZDJJw6ukfRJrCq2fAy3SUEUbNmD03l99JwV7hQkNjDnRRDRlEQXNmhSFThuxyk9SrOoMc9jyaK6O4fEIFk1UNU4YGxmwNNKK0stTQmWmRxWUXDBzUMSSpVPlV6RIMFd+XqdKYW1soXb5JdYBJjxcej5+1L6dHMVA/hKkes+BIKOEltonLvgQwigAXZRqZc6AqjuH6hdNgyimBubiSfonZRcNXm9LgTNcAkG3AU30eKWukrOLj/Te7+RkFdmwZI2EYjJsNJgWyMnQS0mRTBsfkQakeHSEPrsxYjZTMhxQb1e4hSYmJLFlhKShilRVLFgNAjIiyRJg4/70uVYghNY1SkpllsBI3+Fm9kZLfriFIq3iA4qIUymWFjE5VKc0f7x/zYIwAK4bgPL4ARZCSktxKme6H0UTBRw8jVoiLBqOkcjkiEe6J0egW81WTEWKaHi6q5tEgGcxgYcAS0timmnomwHbs7/UwaGnMWLYKgx0XpI6cttCM/MooJhxGKGyZ9s0VNVSNSspr1p+SDSw2F0gu7i+/3YqI7gRV6QgmqAgnh30ollPnZyRhsqihIoZE/FPXkmvtlN40UmECq7gPhZi6YDKrGUjihUHGxmuldTDEtSPkGwkALZTrYvxRo2cUGTwhxsTVkDoq3Ti/R0aWMkLNzFOoSGQxOYoLCuCY5EGxrWLBEkKOhBdyKk5xcc7s0hyMEmilKVWJCDtNiZG4DuMh+nE6bbXRwvZlYc6iADZcUQ+FKYBEOJ9wIC7+4bYaZpSQ7zMwfdlynG3ZD+dkP3tNhdwSA6KhMGbVrMSQS+iEQdQ0LEJ/3wX0tI5LY45huY/W2CuqicpUiVnNq9Az2IOq/DzE0ka+H4A9Kw/neo/DyvLqH+nCwjkrcaavC+sXzMV52vZIdBJ3XfswZjTMZnOEAJ96pPgDCV16uCiifvH4/Zg7az5LzICvvn4dN1x2j2QqX339D/BEPNQdSmkiixjALqRCveGa7yPXZsPXez+nblXhxNl3EXCzs5hxCZ9e0j1aOyXEuBv+CS0aps/AjBnTMDowjNb+DqiZbfnZ5YimtPjTk8/SIzlx883rkVVWTCl/AtOXL8W8hWtJHgH09/Si9dQxNDY1wUxvZc/MQHfraZw7d4QJ4kV56Uz85ue/Qs/QGD7a+hoyDIVIeF1IUGON949g5aYr4Ev5sGfnyywYC9l5FEo9wd8QhDxiRjBKPFYEUFW5iO0Xy9RRXZMUnvzpv4ixCoyOdKKl4xwuvegKSZ7EZZQmKRWTIgE1Yyqo5P+Xh4j75jXrN6GwsgQuHng4FETQE4BGZiR5ZBBCKjExMYlZM5ego60Vg319mD19HQVmQhoiuOSSezDcPU6pEaaH1aC96xycBObeoR4y3TAGxjrR29cqle/E5CSbF5bmqW1auRLlJc04fHQ7aisr0VAxHV8c+Arn2o6SSOay89kyJoZIDvHUqXRYv+YKfPjFRxjsPcvv1uDk2RPYuv8tuP0eGClDsugDy/OrkWHPg9PpgmdyDBV1M1FZWovPt71HmzSGBQs2wusJIxx0wUl8DgXT0BvMcFAJWHKIzdRj05tX4tKNN6OouApNjbPgD4UwbfosPP2n30vT3bq62lFaXYtJFktlaTGGBidxbNc2FFZXUcwuxMmTe2mdirDn+JuwZGRCb42huW4OaqctQoBtPXX2KMqnTcf6tTeguaIGEaqIC63HUVNSy+O0oTKnmjxIaFZkIMdUweQwoKSgBhdfdIs0hy8QHGa81bho5Y08rlek2eAxatSVC5Yzzin8c8vLCNCyTTp6cPTsfgx6J1HBfhQJ89+q+z88/sMrUmLkFFtQWZyPuauvx/b3/4nqxnq88vrnePW1FyELB2DNK8C5IwelLxgY/MySJtoxEqNegXmzFmHvrg/gGnPCYlfD7fWgqWkBUqEYls5eLCWDUhknkiykNmXgXR7yUhKDAwNwBVyYUT0Hw74wjpzZiXmVjeyQ2yWhLXBDNPG/T/6vvf084RXQmOR0MAFWohMhWsKmmnms+glUlBbh7vt+hmnV0/l9NTKLyrCgcQY62ltRy2S77/YHcKHlGJNeh9qyWcgmkpGQkJNVTC41URmpoKQC6xnrRq7FhInRIRw+sQej4+0IToxh5opNjFM5tn39BUqqqjA51IukWLGQxD97wWKcPn1EmmA+NjqGDHJjIihHTWUzJsUtAGhpneNdGByfJOp8H/OZcOKM719efgZ79nyOYXZicVEN+oaodqx2zJq3BqeP7UE7kUCr1vDv59He1obZs1egv7Mbk04PqsrL8d2bf47crHwUZuVi/8mD0h2FrPI4du37hGLFgpbDu1BVNUO4E9iMUzP8/58e4pS+uPpGSozpixfj4J7tCDtYeTYdHnjoCRw63oKq6nrcc9td0BQ3of3w11CbcjDh7WM1OqDXySgHj+NU6w7EFYwmVZMQF3nFGejp6KHSooEY6KCki0Cs0jnu7GU1TlDtaJCTk0nIW49bbngIB06dxIzyCr5Xge3792D+rNlkMb0wVRI9CQQUBkP8y7Jls0LLsHjORWioWYjZNTMwc9pitLW14zZ2+orllxJiw0hRtMycNw/TahvQOzKGr3d+haI8WvIMO5GmDhXl1Rj1TeLW2+6l+IiRq4upjugNkgGKJKDj7HnpcqlAxAlPyAmbyYZDp/Zi35Ev0X+6ne5Rgar6avR390nDeiWs9L1fbcHqNRvRtGwtqhumoXn6IhSQTnMKi7GU8D7Z2Q+tJRfFuWWg3kVuUQnldwgtx/dKRaRXGTE82ou8/BycPPQlMgsLUFc/j7QRwDAT055lR21TJeP9PunPAK3Rj7y8WsyqXyA53QDFmZd98493f0EDyOPMracg02FkpA/rNlyDEmve/5FMBEqIZBAuVhShdK0JXzdHk5O08Nkob2pG+4WT+PzTN6kOVTj41af46PMPcebgVgQowJqmN8HlDcJBPp2/YD7aOvrgHg5JKyBpmJERf4qdP4kFS2ow2u+SkEKesqCMUO5yhGi8tIglg4jGvehhg6dXVuPqq+5CTU0zGuqmY+3KDdIAjdS6bx7iYKSRd8EnFFhiKE+4XDHSbrFlITe/CIvnr0BBTj6TTklrLm7WIcfBk0dILzpEKdk3rNyI3JwMPPfXZ3Cq7bQ0LULMb8/JyYbFYEMLP7tg7VUwyu0YGxpANkWbQWVCcHIcE/RPjsCYdKFxY+k0uBmHsCeE6fPnSfQTENMoWWVvvPkZ5sxZhLGRYbp+MSVTjaQvChf12oRjFPuPbMPaS67mvoPUSQsxSvN68MQujBNRc6rzkZWXi8HhczAqjfBFYzh3fhv8YRcRTQZndBxFGQ3obO1BIqZHSU49Zsy6kvQ0n0nTj7+/8TO89cmzOHn6FGzmIhi0ebRERI0DH9OtJ5GRXSytiaIRQzD/Xx7/oQ/h7kXwxT8pMX796JOYMXse+nt70X++HRlFNmnWcTTpR4SGUWR2jK65l6IyRRmX0iTRcuYMZNQNoDJ3u1yIpyOwZauRXWBCDC4pEbweMRZLL0VPpqZgEueU5pBexA1xxH306in2SnJqJSUvnv+3jPjfHiIvxIjd1D8hpb6BEz7EuSxh+JQUzOIKEbvVitqKWgSJBjbak1H3JPRaA5qbp0szOYUoFDdwWr/xKsjI3+cunMHXW95kp9EdUG+MdQ7h+jvuocD9lJVsoWANI00O90XcmDNzOaG8EyV1NTh2dDcrVwN7SSZCajNMBhO01EYx2rSayip4oz6cOH8YCf4+d+F6HDt5mB1PVM0uwtmBbpr4URQTvY4d2SEtYCnWUCksKpduaEdDBgeNtEhIMS52mug8s2EWhid6kWGhiB/fjW3b36TFK8RE3yi0qjyo5QmMjPWTFplkA7302XrSezmWL10vTb39z4iHiON/kuE/DxFJydV887OUGC2ESTEgVzQzC2V1hejuGYLTMYGYIiSZZyUtkhgArKhkI/qdiItrgHwplFbkIJ1gRyXoS+NpadwrjzQhTE0iLEYn0tCwcqL8OSvXKo1ginElcRm+gLmQx4WUWj+1OrnUFD5ovf5XgvBVZDkRQFp29X88JRThU7z/n6vixNJjYkVPMXoh5uIY9UYacxXM1AC+gJe6JIrq+iacOXtS+kwrk3v3lx+gn51iMefA4R5Hfib1RkUmeoe7kGHMYntHYbZpoEloobYoYDab4J90YMwxQoHnhcGSg8ULN+DEoe0YpdjdsXc7ju74hJwOvPPGSxSAg+jtPINWJkgwNEz04Hfs2Ti0ZwsSUT++3PY2brz5YVyz6RZqGRdOEJ17BgdYdGlYTFb09PQAUQ2UcVpZCtMQacfhIRVlVEqjv6e7v4ZenQd3YBIyrRbX0omdOr4P4w4X6W467r7t+8jUi/FKdjdjJaJLo/7fBJh6TP0kkGLq/SlKSa/YsB4eXw/UGgXEhWoecqCW/jmlECcixEeYBJUFCI5HpSHpiFgbk1oECbl0XlFr5asyhHRkahwwyeo1kjNLyoQ9nZR8d4QHJMaKmsi/Hv8g8otqoUjKcMMld6CxcTE7V8F2TzVMymqpoXzyB6E3/vMQHSqp6/+Hh3RQTChxsjXMKhRD/OJ8sEAVl8NHCrEjkZJL04z8dFAKpR7ZdA/iOo+33/ojJgbdGOofwMYbbsfkxCBsahsOHtkN9gpgUSIsFhxXa6mh2qDNtEIl1yOTBZFkRwXFBBGirEJL1xZIEcpTKK8oQ89AK+bOuYS2thULF63AhlWb8PCvb0NhWTVFKN1HTiUpOQse1yjmzl6FwtwM3HXP1dQa+ZgYGqYFz0Nd02yK2zG0tG+nkPVJjueBux+TxjdPcLsrZ1+E5577GSyZRqygkWim4M8gOisZQCkmkiuZCub/RIz/EV7pIT4nIUYs4pAuuBFnyxRqOXmeQeW/lF8lVbw4jR/1J5FJpT5JWFZZ1AhQ5HkDdAbxiLShRISiMisDpbnT0VA+A1GFB9EAk4awKOZ1irMCtiwTg5eCUZ2PiupGnOs6hvZR8mZEjoqKanb41BiGOFHMjf6PgxHNnfpZCCQpo0VP/xdB+IFvfhaORlxRJTpEjI2K7wRpwcWAjjiNoNbqmKgqWnMX32Mni8tW+XkxTlpcUIrZc9ZSRF6KENFneKgVdQ2zsWnT5XjnrZeJdEyGc52kRTUmqT/yCgqRT7s6bdoSZNnLkE2d4/c6mHBj8NOWakltWq0So45hFNcUYGj0LOnIi46+wzh0eKe0vI0rQGdDGm7rPICuM62A0YoP3n0ZA45xpFVyDDGhUvIAvIkujI3R/vf1UUtR/FZMI8L1IpZSoZtJ3EVtiHSUFtqFIIW0htuZWTdPmvEsnULhU6CFdGbxm98T37xOPcWFzlPX+YqnFPtZGwugCphQVTkLew58SbRQweny0vApkQiIEXqBCmqomDhSNjGg4rSMVBncsdlkhjfsoEePwpxhgUVrpU0dl1aq0fAg8iisghScCSr9qsoGWi0v5EyCaMKPDKrtVEyF6y++AivW3S6aLqGE9GCF/98eTBgJTf63t//74N/F0KtwCoJiBFKIz2tpC6WAMGtE7Yj3IxHqBv6u0evJ4XHpXJPLTSudiENh0KGt/Rxe+dfvaPEKmVARWtBexEWyhSlcKbJdky7ISbFVi7JpkxdisPMI3JOksqgKduosZ3AARZnNaDt3ljESo58qOMbHuH1x64NCWuVsUkYb1Ho5jGZSHjVFNNWHSNSAlFcOs9EooY836qTmMENBF1Jgn4FeWu9A1E00V+K2W75DJKnAzq8/wMqLb4OaFt7tcmLDZbdBy+OZekwFU4RMxELUkIiroCrxY4zxFidTpyzg/wqshBjWbCOUei38jkmYM1XwhGlbtSZ4h8PSmQ1bnglCVRlIL1pWf2aWBRn2XMQjIVTUFsPniLAzaXIIz4qESuJ3cbmtxWZCPCrm/NL6eWMUg1ML34nJzhkZ2dx1WIJIsbhuXW0zCvIqmXhT+mFKjPIhUOSb9krviMQQGf2/vUoPfk7OgKjEiQGKNqVKnL1RSkkhPicdN7cnAEncKEOp1GDI0c+OZ2WODlH8RXH42D689uqziMR8OHJ0HxwUTGItKMfEBPxuWkR7ISzkbHHvPFEYhTU56LhwnJ9J085r4A9MIBpN0GnVYsh5mhpHR2qNoLBcJ9FyyEt6JsWFxC3vFBbEfGmiZ7l0VtiqqIZNLNLlC6KyoQK5ZdkUkpmSu1PJ8pCbW4qFK64iQuyE0aKShgDa+z+n5R6Ckug+EfDh5ht+wMMUxyjmN4jXqae4UEWcphMUyvxG18B5/HvLz9HSuhW5BbNwjGYjJyOfIl9GdP/GrmZkmKDklwa6JmnF2MFxLSYGXMjOzUReVQa7L4Z4KCpZMF/YBwd5Oa2hFVUp4PP6JcVPbMAKevjS8hoEfU6AcO33ehAQi+ZFktQUuSinThEnXhLcfklxHszZ0zDmPMbvW7jfGKZPXywd1FQP8vkNNIh+l/qev/+fXr8pjP8+pO/Qykh/F78zIFM/i20K5BBaKYqDdBa/f/Kn1BYvwueaQGaGDVlFFezoFIqziqi9vNKczvLSKgpYDyZ9E8guKYMyi8ehDoPMQF3FCBENvRTTZaTRQMCJnvYB7tMAuzGf+sqP4V4v6U1Jl2AlJYxKYyEeWntrtomJLBYmoRYyRencrJjROBdDQ320ym7KuHEiqpJoMoTRzhG6wa8xndoh6AxidNhLYV1IisvGuK8Xq1feiRImj1gLjCUiheU/oRRPEoV0U/OxsXbsPfwWEy6XiN2ACxf2MaHbEZKppfXEzBoiFL+yubyGdismJpdoIK4TFXMqxGJiSXUCLkLTf2AnGSX/kI7lMhW89O/CiVgyjPyskuLTjSCRIkrPHSD0pmQemHQ2xDVBug8K0lgcg32DhGy1dIoxW18Nt1sEK4WLqOoT+kxc6DiNDJOeHtyCpEAC7lScQRX0EI1TvLLKxX20RGvE+hr/yYepp+BQgTbCyopu/59/m/q7eI2n4hTEg3jzvZfR19OL3q7zhPVycWqI6GhEN9uYDPsx0N6NClrSscERDA52Y6B3ULo8NJVIwTvkpkU1s1hCGO/w0GEpoCHXL19xg3RjwlOHTiGnsBRlmVUY7BmWlgVcueZ6Wl8DDDkgeljwi8c+xPwFm1BdOg2JmAx958cQpXBfRFH69Za3EQl7sWzpVdQqWTAoDZiz4GosW38dLpp7EXZtFws15RExJrF2w624/ztPY82q25kU5VLnhxlTcbHyf6BW/N8b9EjTQ3RaNVr7Omhnj8IfFJOFepCfW8PkS8Mx1oaa2uXQCaTldzZbLWbpcg4DbWRpJe2YJ0ENQB6K88/ceNAbpYjU0HbGpfsXitkEGp0GJrsezkk3bVJKuitPIBqFhYq/u68X9hyDJD5tRnHbkTAbBdo9INuaTzAxYd6sJgQpOpfMWQGH143OrjOkqTSaG5bwQLgvofC9XoTE2spjY9JZw4DPB7/L8V9xpCJNuCN+PPH83TjfvRs7Dv2Din0nOntPoaF6pSREBW0IYSXQQvwsHkL7iEGyN996Cl3UEv29LQhQtLnGxlFbkYWutnPSEiJmWz48ERfq65pg0FnZyUxs0pQqL4LxPtr5SaKbinFjLKBLQqaJsbKH8ZOfvYya4gZs2/o6Nlx6PcYme9DRfQpJhR+xIGlObqLzi1LsVuLkwX+zOMagNXlRO209kaUXl195J5YuuwSHd36GqLeD7i1C0XsCg90HcfbCeSxYcSMCTKIC2uehvh4cOvA5rbkZTz72EBSk0BoKezHwI/JColv+Ezei2nXwb+glNfZ3n4TRVACLMQMjbacwONwGn3+EqDcBlbkA5aR0KTEq6ixI0yenFWn0X3AR2jQQyxjrSQcqiiO1UY6MbD15kKJOTgiOh+heYkQCBiOWJHcmmTTkWKWa9KKhFtFIVZRMEC5dEcxeMA/WjDzUVlbjkqsfxLZt7zA4WixZvAEDYx4Md5/FIz/6I11LCduRwuTIiHRBeFgM87LDysor0dvfD7PVJK0yLMSiRqPD2x+/iK1bXkE6zKRLWZhOGXRSZnr6QXy1501WwwAaq+cxOnIq8JgkAs91t+CF13+I0dYLiPsTqC4rxcDIECpKKuim6lkgdOExVnVONkx0FDfc9CCDnMBA/3HU1k3D4lWrsfvznQg5iKxB6iVrtuRybIYstkGG8XYXtn70KtyxATz9/F4UFJdT4aWJTicR8IibpChwxSVXIxXtxqfv/0UaJ7HbG+EYnGAsAxgfOguPdxAzl10Fmz0DMhN1xcpNgN6KmmnLaLuV6Di9D21tLdRsYrZLlEiohcNxHKuuuAK23ELkWIqI6kRIAakSaLBd4+04emIbxgeHUcWiaT+2g8fUyX35SV9A1AdMjobQ2bofB06+I30tvfqyOWisX0I/nobSlsKXO7/C5IVx8pdOWvZES2QQ8xsLCY+9hEaPkwchBArh184O9AW9kKlkqCnPpa2KY2zYBbs1k/rDB2uOkhUflGaQzWiegTAhV09KeOYPH7CzUkSTENpGTmPXoc3Isemgk5fAEJ+GWQsvYSUa4XaOS4uBffzhX5mghMQIxSCDYdaZEI6F4fb74RvgoacUpDGGiJ8RiwKllEmU1dmlpW6JoGhuugyRMRVa9mzFJC2lmDySaWWShcWdXJXQKJn4FAzi5JvBqGfAE/CH6KTYESVluYiKSR2JACYc7RR+Zgkxt71xGga1gdVFgWwXqyiwkCjSc+wFpKYkVCkjC5cW0j3MDk3w2HIQJDpMq5uL6pJGbN31AWlbrLpEZ6Kxwh9zY8NF18GgEKOUYsAggC/3fcRj8SIrK0OIBCZDGKo0tZ0/BHlSRk2QwmBXEIVlOSivqYOapmDVituQb8n9r/3vH7ogLeQupg26x4gwx78gUp6QJr74vRHJICi4TzH3Ixh2STeRlBLjujsaaJPESqt6nDnWTz+uQ1hOJRw2ECrlbEyAQfKjuqmeomgYMU8IlTPq0NVzGhaii5idF/bJYc+ikDIrKFqNRIogGxFklWcgFAhAa1PCbAerMIdVeD/OtB9DMqhFRU0Zjp/5J8QqrlabONVvgjZewOozIKAbJEKpkQwpEXcYENRSjCmo9sJq6DWEY9oz33gQJZYMZBlJ3vIwzo0OwutNIc6fc/Jt0t3vxP1X+r4cwdu//TniWh00DPrNjz0BW3EGEqEUtRA7goklLlcvLrahtCQfk2KiHp9ZFhtFmRu9A4MwZiphy1EjHEhIk3rbj9CiD0awek418rNz8PmZY4ybFoUl4oSVm8gahsfhwWifjxTM+GSKhGJBsY/EPRVsNpYq25kKsVNspOIJukN2dlwVIlq6iRi5cPsCKKJwLykqw6GDxzHpCMA54WIy6UkbKlQV1pGKotLitBYer1LNfrNk47pNvyBli8tejIztBA7s/wCT/glo5BYUFNXh4O4PMNB3nv0ahJ52XqydGEsSVRViPcRvJuo88lodO1iPYEsFks44Dva0w1IapUshRsfoWFjtcmuaOwDRIoR55UVYt2I5Wnvd0KjMmOg7h9L0JLqZWJ+db0dRYxZ0VtpBuZxoQn1ikrPBEVRU5cFuMsHhTNC7M/upGTxU8HFWunA8YupnKTlembQhHTBCFtXTRk5I4w5ivERppAsgZclsDm5HVKMSql4jig0WXHvFtdAJsUs0eeql59GXGGEFhqSF9OMJH34w71JpKXEjk0gui+Prjhb8c/suqbP01FaHtnQi26zHVdPLkSwoQA9hX0jYLR9uxbz6cozkK1FvtOGzT46jlPv+zuVLcCjhRSaLx0T4WTV7DtR0Zx4m2tfaWqw6dxCbCpbDj0ksfe9h9LZO4sab5iGoCtAKs+N9FNSiUlViNWEgJ9uOyCk51q9diuc+/xwGs5yWlghOelZ+M8g4Mephm8Qd1yiUjVqiTZjJZYB3FFjaXIcVTRU40tGLsYgM6hw9hkmRzdRwC+bOxZ+ffRjmXNJLQo5oUCfdf6vlyD4WsIemgwkUUwPmOFFaRVGfmNIYc1Zk48C2INYUVOPvu87CUlCK+moLZi69B91nTklQWVOUg8vvWIIyvROn9vRKAyjFRjU6zrVIp7RhL8ax/TuxuqkI1YtLYC5Jo9Zbhe9vuAZ7z9EKpX1IeRncTqJJeBIU9pDr6Onp5xOsEi2zW021JC7XiyFCWvaj5TStGqvbpjNDppRL11E7vU7ydAJRj4L0lUCu34JtX5/A0y+8guOnTuOXjz+JGEVrukSFyYkQck3F8Iz5sGXXQTQXZ8HnGMd4OogvhvdQ4BKNWLH5RZl4/ZU9uOU7D2Lm8stRMXMhSmbX4C/Pb+V+s3DNtVdhYQGhOqsYt168CQ+VrsQvdn0F44/2ActvxMn+KAxLr4WRit9G61krG0VdrBAhTRhPnn8TO/afxV8f/A5muEwwlUyDYsBHDVIOv0OOoZYBlKqsqMxYiBtnrsPDH3yJ6tpZsGgK8FDObFSx+oMZVixZuR43X3sdrJpcPPPYS7howxpYjVb0tHTiexvmo1ibpn0dQI7JgDVN5ej1yKCElQLXAKuuCMVjXoyF7SwcO77/vT9AxgTppZDNyizAHTOuQnFdJWrPjaP68ttQESeCCMS493dz0NXpRsvWKL536XR0B/WYftkiHDl5CFtf3I3Gxlwpg1bftBBdTJS+7a3sTBUTQ1xCoMLCRauQ9o3jZM4ynKi/Ew3hbtwSOYSlu44jWB3D0xkVrHo7emgHNcpsZDlPo0CXAQVtbnFFEXpoEbUJFS3pOLpGJ3H+8y9w4+q5sGdkY9upViy8/BYcPbMfMxOExQhw3khkKSyGhsLv9NGvMJ3iOEchThSRbuJOnNelMOoZwLdp/bbsHsSNly4nb6solt2Q06qYs5kguhx0tHdiRXMJdpxpxendXyFXocPsb/1CGsY+8tlrOH18L/r6e/DkIw9Ls9g+2bqTvp+opFDipS3H8M4ffoXP+4F9tlkoKrTiitQg8hUpuP/1GBbyPX1JDn5wfAcSahtk5O32gweoC8S8DyCvqBh5pgG07RlA83V3IsLK1VIThBVhGCxazNjbg335RiSMdH8asbZXgpbTgXlzLPjonVbc+chi+CbcMCc1SOwbgC43H1EKdR01TkFtMXZ3jMPQbCX1pUkfWtI9NQlFskDxGFE1QdMgzk2J6dZJ2mVxi9SxATeyK0i1g6QpgRjLNzahiP574Zyr4VGayW9sHDmnyKjAmotmw+0Qd4CRw0Moa543A9ULGzF96WxYSA2nDhzAYPt5FGapMF68GufjZvS2dSGr4wNouZ0eWsDMZgu6subjrWETpvX24aJgBLp5G5CtG0CROoDWoRHA2E7LF4Au5cYldY0IO93s/AI0ludg+MJuZMy2IVGcQKooQj2kwO69g9i1dQ98w+NY1Uz+PdMCl3cMPgq0gEaP+zdQvCb0aBtuR2XDMpwf8uDfW76GvrAW3SNufPj6M1BStR452YKUbwzrZtahoiwb//r7H6WZa3lmLS6cOoH1PN63PvsSRmUaWazGWtLoz578G6ZVFmFZqRULsmXYqGzHzmc3QxsQy1sUYNebW1G1cQ5Sp07h9P5TyM6k1hnrQK1Ji3suWUHqHcLNy+fgufcPwMZj3LNrFx1CL07TOp47fR4D3b3Y4RmVLgBYXWlFrT6JjNA4zg86Ycurwk23raO1t1EkkrKZcB5qITUdo6DF4OSgRLFb9x3DYMsk6paWIypL8j1xrihFIS4SgqKUSSGuNlUyycUYjpJuKSPXLM0Wk9m+OWd17+/nUjWrsef1UWpypgAFiFC9YshbXF8jRkBLSvNx910rkduQhQQzTkOLEI05JWEZOEIXEqVzaHOiLFOPZbfNhNJgZXUHMPL+IPxyFxumwoPZ34Zu6zuQt3xBJX0GRrUKLn8Q9YTya79/N8y2XKTE0HLKj4mP3uSBlsNL719/4308CDm2bLuAzz7+HJGQWGbHKq3wPzrcAS05fv8/n4GKZP3Lv76NbmcUPp8LM+dXoCQ/B0d37aF1jks3uuls74HT58UPr1yD+YuW4sPPv8JFi6az2kZQXFIMJ6nm7+99BYXJjAIh7vKLeCwWOjQKZVZ5L8XtU++8i1s2XkRqyUB+Ti7C1EbL732Y2iFJjtYiLzebmmO2dBVYhB145nwL5pVmYU5BBryhOAoYo+K8LPz6432osivRWJwDFR2DlvweSYoz1Ur869Md6Br3Ysfzv8HE8AjsZg22fLkbfTkGlC/IoDOhW5RrcNkZGYKH+/F8ZFC6CVlesR2zSyuw8LgPcrorihfEa4rxaeYQXCYdv2OnnxD37NLRleigTFNTMFnEeSNx2mBqso4YGWZi3PyjZux+r49QppNupvH0XetRWlZJgUM9QIH4vWffQXWRAT/7+/egTCQoVuiLHb10L2W0QEIYipMuJrz0sw+wYWYuiq5fiKRfC8/hcWzZ8haqrrkcpzpb0dUqw7wa2tiTYr0kF6x6IfxUyLHq8G53DOMuL+KhsDSHwmK24NYGK377xQl6dBdqs6yYM70KX56bwLjTR8VeQMi14dnn/sjOnMRffv9HaZDOHQxRl6SJWsfpXOTSqexMtlfPJKrII52NeTDkiZASsoiEY8g161BRWIi2ySBm69N834hntp/B899/DpZIHy54TkIZo+BVyHCufwT7KO4aGmdgNJLCfIq6msAYnvv0E9wyvwZlZVXY3j2KN7YdIKTrkaTlbWiga2AHUhFB7hyClQ7CZtWisqYC3YMDFOdxHO8Ywi1r5tN9edE5NIGLFi9EIx3g1i+2IIv0K24HPDLJ42bSlM5bgubl06QkWPrKTsmCvnfhFMoCEYQM4irdAczIK8CMKvafQougmIlOdDBnZCHWUIaDS2ZSv6WkO/EKZBEnG4XIFitBSyNiIiGkk418veeRZTi3z4GkywF5QoZS8ugNG5fgi92nUZxjwUVrFuOdNz9FffNMZOjFlDoLN05YZ3WPDw9hdKwPLT3DaF7TgCVXNKGrL4DHH/2SlW+GhQpeZ7Ejz5aBnIJ8aXidOYod77+CONFmRVMxyqqnw59ih/qdhF1xMb2enavA5ao4/jbgla7FUshT0lnaYfr+x978GmVV1ajPlEt2q6EoD0d7RjHoVSEOdkLUi0nnAGEyhXuu2gA1hXKJ3YCzRIummmpYDRrsPHAETn8Y1dkmCtoAaitrYDTx+/o8vPTVMaxds4HidQQtJw4TyTJgMltRWFCIFRdfwyK04MsP38M7H7+DxQuWYXlzPZ771Y/wl0d/jE0/fgK3rJhOTQN28iSODlI7iFt95eXAbjXCTAcg1uecUZ6FLzTFWNJ7AMcPnYO5KBuuUbFoWApp2r95rHJzzRy4TrWgbNoMLLzySnQGVPjj7zZjfGxUEunxcIQuiDRClHonqwTWaBzW0koE118K+Z6dSHon0Xv0KHWFEoX5uXSQKvRdlIvP8p2kRgOrmU6EjjMeE2ghkCLOZKYGiYWnNMaKDUUoqspAbn4G6unHxbJR/V3dWLdqGVKJENzxJFr6hzA+Moqzre34cNsetJ1vRWvbBWw/3oLCZTrk04n4nC6ojQm8+Ew3ZN4gNlVl4o718xF2TaCLWuPg15/g6JFDGD53BE+ZCnCVPROzYyrMGQ8LV4wM8nZJWa004KNho11Z09DP/cbYhsLMHEJ1nAk4jiPdfbhjeR0TTI4bV85FW/cAblk9B8l0HIdOnYTH70NzngW3L58HA6tFp0+htbWPHWNChimB0vmzcOpUD8qydXB4+NmqcqRDfvis0/HyF1/hrhuvxaryOtySPRvVhfVQl+VgXeFM3JE3B5kZcVp7cdV1GkZrFtZUFmJ2cw0yjRa899KreOD2TUQ4D/IEIoWIrlYbLfcYYzeBAcZviM++gQFcaO2BjihwpncEBnERkp5uTJy4yzZKM+m7iWB1xaXo7ulH05w5tJrZOL79c+zau1u61F3AtI1UJtfopElGO1VyvOicxAFFDAvPnkKsowPB8TEMMXHEugFmrU4a2RYO72RRjEJfXF0aJt37pfNHYoqmuKOygu5PrJYjIcaTL13F6pLB602wshZgz8fvo4ApX5gjrvFVYqDPgat++jAe+tnrkKntGO46gYTsDOYtyCIvEwXkKmx7rwPrLquATkYIPRdDSqVFV78DN100A69vP4o1cxrR1zsBJ3k4XrISK3NDyM9kFVPwKOh0DIos/Oa9j7C2yUK1HYHZWICEKhdfHzxEJ+FhdSSwZn4dBsNa7D5xFk2FWmycV4/WfmqQAiuC4RD+dahrKmiJNMrnzsTSsmKYsixorLPjcMdJpGx6VLMje9U62JGQ5pTEZFEko1SsTH49eTfJCtIpNUjFgOJifp+BF1MH46SF0f5BHN55EC52fPb0IlQRrucVEh32t0NvysKLpCBXjNbVdYEK2I+kKoUhuokznYOMmw5iqTFxfz1xgmvc40EZq1vPZL1q6XQkJrrRRdE5MkorG4qgZvp8LF5zLWQj5xBIuODje69tO4qJ8XHEaO/F5Ovs7EwibAb1Uwxi5QsNBaS47FfN2D9Oy/4V3V4mUWJ1aRmySdtavQ7GoiI8v9SLKI9HySRQyLRMiATMJjv8YSfzQMtQfDPAdenNd6G7zwPvcA+2fvQY1bCYkhZD9yfvQcEPGTNyqebtKF+0AWfaJvDUH9/CTCJMQdMkk2kYH716Fvf+aIE0ji9OsB09qEJNhJw46UWOwQaFWQY3XY4Kk9h6MoYEK+XVPYexZehzUpILGi3JhdI4yQaK8X1x7yyVSgkLfXrY44eeolJDuNTQmoWVhD0xdE9RrOb+0gzy1IXlhGD2r5qWNVOVgxwdPXs0zET0Yjw6Dndi6uSbuM0/v0E9JV4Jn+RZMeGZGyAKEEYZ5GA0iDTRiQVGoUZ1wA2L2eYhcUmBENtMUnHZn9BWAZcPjlYnNhqrpKT84Nhp6Q6w88stcNJZzWhooOAUNxjS4WTXCLS0hX968Qvc8vP7pMsw/vzgYzDPaELe0TOI9PSgo7EM8w+dRoqaIMSiu/6ZzTjd0wuLToErlzagxGaDi7qvf3AE7dQj7eM+pJlw4iShVO0UrsIwvEy0CRBtT3iCtM4W6jgr7EyYKtLhljtz4WYMydeIitjx2FT8VczoUtAyi0slpcQ4ePhjXHnTL9hxYm37fjRXZOP2B65Bf8cx2G0mzJ23FnJTPRwxCxFgPgyE0F/8+FtYteli3HL7Rmy6vJJiS8dNqeAem4kzp87j7OljiHkcFIxFqK6fgwX1WlhyNbj2O//Afbd8B6nVmQjLxMJ/Rhg1BuoAPZ8qSQyJAxM6SJwVFP9npkgdKi6UTxP2YoQ8MW1PlTCgQbcQqbi49pw2luJTrIHj9PRDRUs7GvfAasplFVCzUKOIU/gp8vCofwBnxncQicKw2o3QmEzkVAXkDEyc2xX7UjBhFLR5zAgk2dGxQJgJQ4FMZHL63NIaGeICXHG7X/PpEI4cHoKGx3L7dx/CP198BqGwTzq3UVBaghvmF8M7NCQtBnDRtx5HuT+JdY8+iJff/QRznExeCmsnxaRYfETD489sn0B3XSaCpIGXnv8jdm7biuvXzMNwf790eUShTYaANwRvmI4kEiOiJDHkE4OCcpgtFmRlZeJbEw6UEhKNWjlO0VEuuITils7sjH4YPBoWophBx+Tn/rKkE5MgKnmJOkQWsoeUGP/+4E/44PPd+PTdvfSzetg0CezY+6E0Iil1UIo8pbUjks7Gp7sP4a+//QN+/6uNUBEet277CgV1MTjGMhALlVDpT5AzaYVYTkKk1tdWIMyANC/ZgJf/9jQqLTJcdeml+HvvZwgQLWT00eJSbI1Kw+0pqW/EELCG1StDKEqlHQ5Ic0RCkfBUtbNKM+VFmGNfy4YJRZ3CRGgE/qiLwjkBG+2YGN7VmDMoGunrY0F0u4apW5TSai3l5jppkoeYRSWLxzAR7cQATok+JBzHpGmBkTDpTvydPSUnTU4lqowJNlVN4rJxMUQvZpmJZXDcLx1Bu9uNnz/1ErRqC978ciciXaclDSbWThVzXg0auhIizzPXXo/C0pV4ccu/8dxlD0gI5SedatxhGD3UcwUGdNUbkHXeDUPrGHoK1Vj24LV4+5d3YKB7iJ2qkEZX//7JbgplopLbhcpsA+pybXjtQAfpQYUHb7seRfY8uC+MYV/nWSybX4YZpRkQt3vtz4ogGA9Kt3gLEyV0FObiinRpjgIfIaKsTm+fEp8Xr2vChDeFk4dbJKs3o7EIzXMbEAoxt9gpgmPDrLRYZJKdrsIHb38I9egFLCyy4q2vW3HscBeuXLEEenMeRUwaYb8by1cvR4gWKkwh6Jx0QKyXCAaosqwIjcvXY0Deifz8AnaeRbpednhiFA6XkzAd5D6jDBg5nyhUml+G0oIy5GcXIoNItTR7I+qN8wWQI0jx1D55GjI6qQxlNk4c8+PdrT3Y0zLJarbi4NFONNXWYE5ZHS1pOQqthUxGB9LqCKrySpGZmYmynAo05y5HVOuD0WJEfkGe1K48vubk5CIj00ZUsUhJJv4ulhcUSxWLqXPiJFVxSRH8NjXGugYo7trwaf8YcuauQ1qfg5avPqSj0jDZRIKLeagyzKrT4cCpL3HP7/+C1lw5RnRBUp4Do5lpdFZYCeleWFgQAWq8Plp7hXcAK6rKMOnqQIAFNkSL+8W+46guyMScQitKSNOFRBz2MROGukNHIQsHv6dA/sWXoCUoR60ujjyLFim2JWhXgdjH4lNCnxK3qqQeTMkw4mNBU3RKi/SRWiTE+P1Nc/H0F+cx5he8KsMvHr0JJaXl9NtW6SSUTku4VWulk1ky/vz9u3+MsfaTuP+y+dKqvM/t6EdeUSnCkRAChFubluKvpoEdHqd4i0KPw2xUAx554k1asyPYNrmNneqmGlFixD0EsS5sTkYe4V6BGFVflPDtpXhyuSYZkAluM0jUSuGq4vtgMViRTTcjbHAkLZa6IPWk1AxaEkcvjGPXgRacP0PB5vVQJ4k1FvgJpRr33XUx6stzSY0WRGWsCo2RdlpUPStZThHGLZ3w7WDiiJN21C78XSCGoDZxvYq4jY1YXyYYDBK50tDqaKsZUMm28+/xngNQxhJoPR7FmWEjRlr6IAu6YLPlEH0iVP8xfHfTfOSrw5gcc6BozW0w0m7SayKSkQOD3gQLRW+QzsrhcsDFQkkFPKQ5O/R0ZGMndiHk6cZkj4PC1YdRImixRcV+UUgFFFbq0Z0qQ1PCiVRpFSa6W1GgkmHm5VeiMseK/Cwj3u8FmrMV6HG/jzyrnqinxaBzGCZ9FvL0NsbQT53CZAl/kxhP3DILT33SRk8cwe+fuhs2Bt5oZIWwsXqdgdBikhbAUVID6Klub7n9t+hsO4LfXzMdNVV10GXn4R//fB+3rV+CEX8Ed1CcXnvZMpRXNWDcHWFwMuBiR9/77TvRK6e39h2TsvQ/q3YI0SqmhgdCPnKoj6qaNGS0k1608FM9hxhYGlmUyWZI7kOsZRsMirXyknj981Po6HZKk2UycvKlybQqtnfSJ2ZsiwumUvD7iERjA9QXLiYesG5pBZbMrIRKo4bNbKUDomMgCghKOxD8lG0SsComulDLiFFAESX+LoZ9xOqu4j1xE+8UNUic5CwEadg7iDJ1N0JuOR2aFyf2iKvIFHQPYkHRBC6ZX48FxUb0U2vIfCnsbx/B7666FXWF1QilKar7OlGYW4AOvQr2cTermnznmESLIY0OFsWn50+ira0HG6Zl05nQ3QXE3cSFBEohQKcXpqOyWHNQWVksualGcVqBhbXt/ffw0G+ehLFnK942rkYm0fAS1TnsuPAO+1IPk4n6gk4mJO79LO78pTBwt6GpxHjzZ1fg03NDmDu3FtpscpFGyyoTS8aopaTQkvOFSNRprdJwuTi9PWPGGihTIbz00EZUFtfg71sOozQdwNrlS3B0IobHX/sAhYVMLnsJxZANf3n2OXQF+9AZOM6Ap6WEkJacYgOkn1n5/InBFp0gpuKlJErx0/aZFRbMs2wkf4rvMIn4dzH5JskDihChEuylcDCOvSd7kZejxxe7T+J4Sz9FFDB/bhUuWliHvGxSgiVT0jFOUpxdr6SjDMDt9UkoEE9GKW5jOOfZC596mLRFjWI0MmGILIRdBYviP9e0SG0TfpbI4fF7SLNhbleP/n0vofuIAv6xNNpOO/DkvTfC092JYz2DuG3jIuliJ5fTww7uxzmnH3/96bOYkAeweMSE3fNtyJWbYN96Ei1LSqTq1eWdwr//MSydyIunTXCN9uKW1U1I+B3wsM1OahJnIIZOp9BFcWo6CketuL4nByaK6kf/Ukuhfw6LFupwRVEtztubGToNNKFz8EXPM3F11BRE47SY7i1HOB6CSWvhsTF5GeX0b65rQlNFHQapD5LZhFoCqwiE4EdxazQxgVdDTC4raYA/6CcCZGHxsquoIbxUcSm88aMrMGvGbKz76fPI1cjx4EVNqGuejRf3ncHuU2exc+9R7B3dCU9yGOLmWNT5QopIU/tVFHdiWF0ghvQQdlWUKP+buixABqs8A9WqqSl64lbu4oIk8ZlIKojJ6Kjkw3UKcUUYkzlthjvuw5cnznCTCqydWYFERGikqKR53ORSPelQL5b45DEKnWDQirsX8z36fG/Kje2T72NyYhxjzjFSgLjWhJREyM6w2JFpySGaGdkusUQhO4T0ItySkdvb/cZ+DJ9vY0JpkBW1YU1xJk6e60Tj3GkwkvYC3gBGRgL4iiJS0NxL/96KlD+MCXbI3INj6JyRjRFQ/xweRJrI+2HpLuzeKm4IJNBHR8c4AZPZjmK7Bqubi7H9ZAc6HXQY1GMCxcTtscWieTp+dtoaFU7tGIPaMgs//8mP8N07b8DL799BiAmg7UwbxOL77AW6EsafAKBV6WCiU/GyEE2ZWVOJcftFVRRhetQUlWNYBCgvhzxGVSyuItOapMTIJB0Mjk1ARbFSWzMNB8/04bc/eowVRB1h0OK1R26FvbgRt/7qWXgc4/jkZ9+S1lBSU8W35cQxkW9k/wsrSp8tE0PcRAi5UOpEAb6K8QtpQTyRCuR1MV6fJlSL667FArlz9RuoM0S2iMSZmuAq0ka6eSFfxbiCNAbCaua7UlKJ95wpJ7Sskq7gGRhkJhTqKvhKsUYuT/GzIqnE4JB0F3km/bGx3Tjv3oe4jIjA/QsHkmnJQm5WnkSjEeqoMSbNxMQYAj6/dD6iICuXqJiFhEyLLx79O9qPuvGnu9ej53QHDvaM4VtXrUJvaxcu9E/g/AQRKpbGpXfci2sXzUPc4UGaiORnnMRKzGoitUdvpMML4odP/5hWSQnHRABa2m6va1Sy0SazER6KeXE/VFFQYlBKeGOFIskC1kkaSGeMY9OVl2N0MIrZKzaguaYCTz32R5w+/iXu/dkCVNfYMTYiTpJqEIhw+wojlDotxagL4poZyZU4UyqIG6Tq0iFUEiF09MFq8o8QIlaThcIwk4mRCbFc8wvPvYdt249jbGAUPX1UM3yIs4vn+bNrdAB3bViE7/7q+zha4MUQ2ysjqSfI5bFsJpiYakaEEKd9pWsfWPUpvoqGCAgRHS7UvpgLKv0T4wii1/m/kWQXctRFFMda+u0YzvdH8cnhUYyRr2sKaRG39mHEA1Tk6rH7jBc+evz8TCPe/GQUyxtLsP+ACkvravHlIZcQB8jKoGbitoWtFgks7g7RqdgPc44SFcXl0n2NKwuqUJxbhExrAfQKccFQXLq4OxEXg0K0s2IImZ5foyfVUqOIYfKLm+bhstJ8uAZHsat1EIb8PNRQJB670IdDwx7GQovvXXMrzh3dg0ZjPvrcI9Cxs2MV9VAy0VpTURbWBIbDfmz9bC+mr1ShqtGM7jO09iycOO1tkk5RFBgjxgIT8RQFI9pCMc1oNS8StyNW4mzLBcbWipqyEtKwEuvXrkDL2T589vZBfP5BB+64bz76RgZJo17JqUQS49JsrlDwG42RlWMm9RjRYFfgohklaCoswHM727H3VJtU5UKlC+4SYlG6ZSjhSvwu1njwun3SWPyMeaXopQgUdjjGoIVDAdgsNkJ1GmNuJwxGLcy5JlTNKkNhQzEMuQYo2DkhIpAv6pcmkkTor8WJHHGgEi2o6P9ZSToVRbCYfa4y8j0DLBqztLi6QWFDtjofdlUplGLCCpNJEowCRUg5CVKJmPYtBnHEvQiE65GSLp5gYFPSgFJr8BjG4p3kVSIIxazQDVPJKJBHXM01pYemTk3zb/xPXFEvJguLa2IS3C7/KNm+7KACVX3EULqG3SdOYf0ll8A9cAEdrX1440QfUuyc6uoqKTFvbGzEjz74CnlZZjw4dy1KFjWjqI9x4z8b3UxHbzduO74fHu8INt1chrG+GFoOTNAy26ULuaQJN0QY8ZDwk2225bFIKrXo6UpgGalk/1dRjI+wrfys+KdivzVMX0aE8KP9lJjWaMG66+pRV5vB+FN8Kpn0MS1iiYmpxBDCMiPHTkTw4IlvraCJlKMgNwuH+kdwTnYK8oQFn77Sw2Sg9tDoWWEqScGLG+vqgw54I1E0XlWILa+PSJcIJokg0tL+DK4E+GLYOpog5E1dKCQuIRQzhkqrCMFMlmAwCZ8ngIlhJ0rrcpBNaHZO0q5OuqTVddVU6vpsPVQWJXKmFUHLhBLnBTQUWzomXIJcLy7Bk5BI/CPn0mSyU4lQPEJBRWJVO1FVQqMk+JQWvaaN1ZNXVUw4tVpGrTGlPcSMcXF8Ytg9LQQvgVVUohgaF7OtxdnISCQoDX2L6kqSXqr3TKCmognGTBNipKW9O7fhqzPd+N6Vq+nM/Nj83l4ehwFFhYXsAA06B5xSZ4kVhoULEquQp+i4pOQWM7qZiDNry+hiRuANJlAywwbvGG08NYVAOXGBtkhOkZSCMkUrKfikorr6div2bwugphY4fjiNcEQI5ylxLz5jyaxCYUEWus4fYdHIcN/mi9DtO4qGktmI0CrLiH5SYojlye25lv+Lvf+Ok/SqroXh1ZVz6KrqnPNMT85Z0kijgIQCCEQWGIMxjjgAvv58Pdf3+trgiwMOYIMNBowAISGhHEYjaXKe6emezjlUV3XlnOtd+7Rk4/ve3/t93/9vjUrdXeF5zrPP3muvdZ5z9qEnZnDXpjok6CDBXAUDd3pR0dPA1EWFvA6v/3RVNUo6VtKCxcaIThLiCIUd9zThtR/PwuFwKriThqSYs6WcsVQFLWTW4UngrrW7HrPjfmzY1g2jWUskMmN+egFFMuu23iZlGLoP5icX1QInmaovjiXSsHP3NuTDEUzfmiKUvxMpPg+dKqAWLwvM7j24BcNEu/qGRggargVCmJ1fULOq+7Z1IVtKI0k23tzXDL25ipW1KNtAjmPQEErXnV7mO2gom5PM71lDEUamGEFLGRiSLSukCgD9nE7Fz+vM2LnigP+li7hMTrFKhdS8fRBHm10ILywiFE3hqZsrqK0lwvkoNyMZproC8rSP3N+Q8VupBlTI5BRCSwcKOn3yjl4Mj84iTVRaS2SRM3ioPvIKFQWVxdHpIQrR1CIs4V78yTfQu9GAdIapuSw74gK2HIOGv8i+yP2NPuzasw1/+/wF9HZ0YHFxBR/70lZEw1eJ7C1wGOrXOUbP7kYUUjQMO00msURl714p+97BnJatqKg0G2w0jAkhP+WNRCbbJOsv/+5//QmyTDWz84tIxLXIZeQegoEMOsrmMe9JownRQiMYuAqqW3pcSMWkPqYJen5XvH9xxs8LI1K1CVokeEHyHV4oIyCfyyKfzzBSy1genUZ4KaAm5VQFTum0RUpWOZfkMTHLLB0qw3aIlNTx3CYaW4aj5bZ9cjWBUryItekootMJJGeIVNfWsHItgtD1MAJXQ/BfWEXk3Bp0CwU4Y0Zggj8XapC+EEHqDJ9nQ1h5dQU3fzqB3FQB828u4rWXh3BjLQkNnTFC4mg0kFNRwcyOTsLqbsZ0MMI2JdHZ6cXccorBJqUXaBRKbamYU+D1yWZ0jCIV2IJ0e1vt5FRMTbRFjJ+XO9bFkoZfY+DRmLKfgEpz4goSIe/8lLLckVAZyShJdaIMm5sInq6gy1erFpEZTXR8cjqTzYXzV27gwUceRmihiA2DPhRpq+XI0juOsaEJ0TUyVEaEjR8W0tnWbYSNhEycRfK1kQRN48xjfizDiygxUrSQBSpnb55D1h5DhJ2wMk5yRflmJBxL/pPOlbQsLZdFxfKzvtWK5bkEJZ1VDT2b7BasLq/ROEVeRBZdfe3qTqrkbw0db80f5DHkjipJblKMSWnocykYF+LHF1T05gnfokTkJ1O54gsyx3EnEUg0SzCUoKMQ9ulcW3oaKcMNWIvEmcNlxpeUc9DAYpBpbnIuSmFGZJJE00VlJilkNRilExvUdWSZOgtUFrlcATv3b0drZ6tyPCkt3DHgw+QY0YkdvMbgiFRMuDIxx87Qwudyo0p0jETWt0QSB1DSW6Kd/zR8T1KDPKX9gz4znSmHNcrsONNzJJGDVBtQMp7flXW8YoF3n5JIhRCLj4iqk1dlasHRzS3YV98EWomOVmZK5+eMGlycicFLRO0/ksWdH6zF9v1uXLkwhQI/ue4YGxtRU7JQ58viE4tqWOcADaKhcZhLRSJVKcXM+gLqu/WYGWGKYEOlcxLJIhqa6OklI5ZnovyOFgXKHyU9GfEmXRVWGjwv91xoBKnEzQyJDe3tWKLsizNtJeKyhXtO7QUVoiP09HXAxc6fvjmDCnNwvlBSJYbNbNcHPBa0S0XccAwZ5Xg8PlOa3NcR2CSbUA4jBFSqBfpqrYzOEuZXI2qksFCsUn6aIVl0NZKUCsjKgQQFZc6mBIKkEHoDzVBDyC7CRUfNsB1Sr0LKCQtyZahQhJRnQ3GM3ZxGcCWEJNt08Lbbsbrmx6b+PuTIP5aXl+ngJchOzkazHSv+sJqZTT9SPiCooXCOL8jaGnFKcU5pU2+9Xd0tXozTOZjaS2XyN16XVAQXZxYCqvgFDySOId9TiMGfYv7eARvu6u5Fq8GC5WAQIQaG3KDsvbseP3l9SvEjKZYTSS6ybQHyvRYc2OtFYOyddSWuulp2SAweby0bUoTZUYGjKYpQLKIGa3gdmF1ZIaSbEGUq2bC9BcvThE0aRp6FVBkrS+uOIvf2pQjpQIMDbjuNLFFNI2whWWwm6gR5sAy5RNeGQXVzSu5iSiqRpYqyAspDh1hZCdOzgaWlVTqSiaTNSCNTpjEKltgpS+QEIX5PrCGvya7OspGZ3D1kz0G2jZStsDPpNDbuPQRXcyempmeYY+kZAj0ymkmC619ZIxry4ugE0hFyZ1IQQQqsyPwOuYeSJWo0e+W2tMwnLahphgLeOaKm1NOI01mEU4nMliidvDGCPF/LZWQgDqirl7mlcSQpRVs6GolSUeWM0rHrg3VC0OW7RC2mCmEcslZWCub6XFZY+Lm5aA5pOrnck7E5vGpgTRxZEFmNzSvXonMIKFe0uPd+M+Zmi/iVA3ugoQKZ9fuRpt1q3W6cnUvi9NVl/Pl3bsP+Q52YW52hRLfC5eK1l2QElKS1X5Zd0jGMRjEsYU+VJQAG9zIn0QttFhdDjLBCxu92O3n6DAmehioigbZOJ5ZmsoRXRlWuhA/uuh2f8URh5QHGc0XUO42kjyQ+jPR4Ko8gXTjA1CBOJmslF2aXMD+7iDANVaZ215hoHupH2dAg5I+TMEZURElEyAYHMkAnBs2wA5PsNAFK2lRFSyqVlHhR6UfmI6TpJFJ3W8JmZmISoyOjPBC/LMOtfGQzBazMLSs4F8SR88hzfUkfj0mVIKRQbrPLSG1LnZPIx/ZHEqrOdkdjLTunsL5RNPmPugnHz8qxclQskmrpaUw1TAGrflhoIxm26envxPJKlDZZ73j5jKQF0RX8HzzsuIwoLHa2pE8TkavVbsRsLANbo5GKpEhybFFzSmRcwkgVpcaFeE0yl1YUU0OLAbt9O/DHLfVIXhmGP5In2azHpVgR1wK8Xn4vFU/iRQqFYCiD3zm+B28+uYpwkqnQ6Ienrgl1TPfriOGReyBadceyb7sNRhsvLppGlJ0UTUWYmXLMsWuwaVqYp+NIEyG0NUZGdy0CyzHomfdChTAuGqyIuClFCX8O5ts9NU5EGaV+GksIlOyak2eUGcj8ZdmiwVFD6cS8Sk6gFVnIK9RTpZgcWlgdRupvGo+yUrYRlns04g5ShF02iRGoFGtKh0iHW6xGNLbUqeNo9JSUlMMygVge7FNoDTwuvyvSV0o+iWFLjEJV5Z7H07MTNHSGGqY+OeS6Q9Sit93HazFhZpnkNJHBpg3taGv0qHkUgXBcIZ44FbtGpRm5NS81NKSAbJpoYzAaVYlHUWmzK4uEetqA79WIU8i35KLpNULCb+vxYjqU5vHYbh40lcljd08TbDJmRMlbMXlhbWhjMBBhioLMPLdYhY7UVOfBn3z0bmyutWN5aRavsL9CdBa6GRbnQ7iepj0sQhPIn7ISSEBgKYmffW8StbZmaG0ZDG73olRDuVqSWR/iGF4nGyhliQxo7MzSCSijGO8OkkgZda3kbPybZNQji39lPaVs7W5Ag89CeDLjzv5WdNU7MZeWgvEpSHHWeULWJA2fJqyXi1nY67Sw18oEGsDk1MBVZ1K5kmkVbvKAEpFGZ5R6WTqSOGkLoZEIQ3upqJLpfER8xVEM7HxZWU7ao8iVbGcgWx3EecGlMjudnSzfMVjZTpeR79Wg1iszz+nwjHQNpaGMW8j5rQ46isAkj23luVWeplGEZ0TpCLIL0VIghhxPridh290tpSc16gZdLFlATlsiSjno8DJARoDlTzmYoEhzcx1JbIHGpnSkLTIMNCHGki2k6IyM/iqfok1lQVAwv66yJD0Iv7GaDTi6sQ06XktwLY2crQ4Ol4xKk/8ZRJpn1dqfIxvq0W8HHWAR0346RJJ8rc6NZ8aDmMgB02yX3P+QLStTyQS8dXVqkEwewgVD8TA27bOh1rmGar4GZy7bFQpVO/t7GCEkkYQrozMHojHC1Ng2ki5tjRlSZF2gVbxcJu7INggmvQteXSf27aPU1RGaKfMWMzcxT4lUjFJipi3Yc+heOLRRvH56iFC1qPaaMprW10VK3Y2KTJXnH5EgYZl8RMsOS1N5yHa2aiRSJCnfL7OxhTwdh20QAmtx04HIB9JMCTKKKJsRyZwJNTJJI1h4DulsIbRC1mQStFS6K/EzWn5PFGFZEUCJniIDlijBHnuXV8hn84Rr0n41D0NInogICx1HUKUokcpTZbPrA0p2nl/uvOr5U+7UCnLkMjIVv0qivL5X0OTEjEpN7loHbUhlRwdMRXlu8XY5mLibzsgn25nPqu+Ioz0yWI+hhfVS2/6qDPLVEy3XB+fyqZhCDX0lDRuP7TEwKfG7sr/y2Wk/nU6OoqAVTT2b0dbbh6EzL6vST4K0bo8d9S1uHDzcgFgqhDSdWEogWAgSyjGkpJB0dn13jLCaQZQQ5rG72EFW5EppRcxMZmH3eug1BRTIDCt5LQwBHf7oz/8Ok99lxy/4sRibwEXzNZhraVN2TCVvw+T4GgOiiNoGnRqk0ustlHu8kFqmE8rdVLxEYxIWyUXslK4JGrah2bFufKYDm8OERKwAPeG+WtCyMxISzrw4mZtJCGZka0kYZcRQOlIcqSj35GkWWU+iIydiZmHUikrR0vFyCrbNdMRMOq9mg0sqEScTZ5NRXSnxKJNVpGh+hqgg0/mk3JOoLBmgkwJncnNNgkkCJhNX9ad4XqKXpDpylUK6qKoD0PtgoqOmiBZSzqBIRNVrdNg70Ia2+gZ89d9eVjeXVSeSy2nYBsWF6FTSOeLIMg2vY9M2TI2NMKDc0FstagwpGwvwPCkeMwNf10YSZHIxXmc+LlyRgcUDSHvlYbDWwtvShh3bVmAhwslsPNlrtZiPYm0tQbKu5ynltgKDuphbdwz1zf/38f8+/uOxWjO4fUO1obGRhM5IbuDA7MwlxYqtHgucHkZazIyNG2/D0PQLcFqaGWl2NXR8+Y0LcLfbKGddmJtapGRknk0V8Z6HfgmL0zewZct+vPrqi2oZ37R/HqGVWeiocrSastro8uKl57Dv4HsxPX0emzfswiP3/RJZea0a0ZMHQZ3/1gdr6Pd47u3nMTN2E82tzXj7yhk02h14/EO/jd/90mcUeYuk1+Aw1xF9VqElV/nc5/4c/c29PEIJr1x4mlGxRCU0Cily39W6C6OylsXlQro0i1KkFh0d/QhF/Thy+AEMD1/EwvIcNISAzpZu3P2+z+IuXscff/nzvJYpKhIglYjg4U98AasLo+ruqLupFedffQqf/e3j+Jdv/S3ued/H8bMf/SWVXoLqzszvfhXRXAEL/Pz5K6dx27Z95HJBLCwuorFrMyO6BquhKxgfHYdNbyfxpDw3BOD1+BAOMI0aKDe9PWhra4F/9TrikTJ+/de+gl19u5AgYty4dgat3VvQ5m0gMSYq6o00C1GIfEblpP8/Hj6itNbTYDiupVTcvWkvNe0codBDrb1C2Ab2bbsHWdm6MSt1sWZo8BJZ+lZcPXcVbe0d8C8G1P0VKRhrtzkQCqRwa+wCvA2NcNX3wNXkw2qYsnR+mrk6p27Pu6xmlMjW5UZUMMZOZLrKZ8u4i3wkRMksN/TUg5AoPqLgjDl4Q0cvxiZHEE7IGIFfqYITF6QGeowIT8Mx/zrNDkItDUISJxV6Ons2or21g4QwiWQqhetDI+QX5BaiOiiRs0wlKJuwPB/A0vIiWpt9JJwR/PYv/w62bj1C+I9jkB24iZ1xY2YRhw4cwek3TyCZjaKpsxM2txe7d+8ifxjDzTMncfs978fExChSpQTbuMZrX2MqXmOqSdIB07jz0N2ooUo5RUd99JEvoNZhxiun3oS+ShXncKKB/GF0bAypmBDDGrXTUb4k5SSrJPn1cFtsWAstkKBa1Z3rIwcewkJwBTdHb2J2dVptUZHLJDBHm9c5vZTWOQyNX0OTUjL/vzvHX/zZ/4C2vqHheL2vHQUhlMxdkyPXUO9pBRUqIskgmjv7UYxEkCSLTpPJTk/Po6tjO98voa65GTt23ossOUkiESfhlN1qdVhYWsKtkbNY8Y9jZnJ0XR6V2Rs0QJhOt0g59ZU/+zauXj7Lc8zhwN59TIJOnL70NgY6u9VMZTX2L2ihnIPcgV7i5AU+//z3GAGUviUL5v1DiGeyiEdT6rZ8PY2XiVIF8J/crbW5POigA8smjv/yb99Ao6cZ23c8gMWZIUpG5l7aSna+NQgh5Z9eqoiNPdvR1rMVp958DTY6+PiVK/Bs2Ix9vQP4X3/3FSysTFDuivSTBcMB1Nq9GBu6rgawspTpy8sTaOnfRCQYJqGbgq+uEbt2HUZ39wb09+/Ed7/zDzxtBTt234Ve2nbb4FbMLS1igD9b29qQX03i/e9/HMMjt6j62kmI9XCRJG7eelBxvEX/GLlSGlt33o0LF16mknDBY3LhniP3q1lk/vAcVhJhJAt5PP/qP2NqYQh7tt1FJP7/zhiUdOZDOUZDh+O47JhdT6PVsSE3r59VN7cSkQx27j4Ea109IqvLyhE29G/Hfe/9DB55+EE88ugn0OTzqd2xqySkZo0dn/2t/wJjvoI9+4/CqC/xe3FFkix2su2qTq1HrYjso4y8duMkvvTlv8e5N15FjrKhh5B9/fyb2LXzIIxSS0h5Bf+vYENDIyfx7Cs/RW/vRphlAm5Fj2B0AeFlIhaJYHNrNw7uOcSOPwyXw45Cooijd99NIlbEa68/hxo67+9/4U/Qw8+N3BpDS4OP0ZdBMhbFwMYt8BGCZazmQw8/juU1v0Ka1195FlVjGedfeBaPfPRX0E5Yf+m154hKevhq65gCNiDD6JbR4lofmX1sCQ107E3dPTh9/mV0duxiCg2gyGs+cuARXCHiffDYAySd7Uyf2xBORfGDJ75FBAqhlcc6/err+OQvfxEOow7jDKjZlTFsHthFtabH3NwVLK1Mq6l9NocbBr0eGqONKe5hSuIaNDfUKZPlw2FcHz6HdHASEZL8eDSI/sEDavriu2n6/+khNz2/Io5hdRiPW5kD/+TPv45v/OM/0kOT+MgHP4Fdt92Pt175GdKRIAKhJXicdZhmQzcNbsEPnvoBhgmfodQMrl+ZwPm3foaFuTHcGHoTi8FFRCMJrM0uoWfDVqxGppgzHdi25TDz/Bpzc4Z6WjS4GVevXMSjH/wkZpYm1Xl+/bO/R9lax9xIacxrELG1zjbo7fxVRyk2uTCDkoH0H0UkkmtobmyCpmRER5MXDz30QWzcvBWpcAJ9mzdR3XTC67QRVQr4xOOfR5mK5smfPYX+zg6cuziM973vIawtBwj1cZS1GWzqHcSLdKK52Sk0uRtxdegS1VEce48cw0tP/wj7730Az/7kCaoYE5EuhOD0JCWsFZO3JtHR3UrlU0PESqndAoxMbVU6sFl2V9VZ6Wy3UApHoXHUob13Ax2rFs8+/SQmZsYwM3UDJnstphfHME67GsmNAvOzKpVF82tUYnE14lrnbcVg7161bRhzDH7nV/4E9bUeIouPqJzC8OI0IvEQwrFFTPpXYeM/6ifoqbS6GvtoQkkn/+Ec7yLEvz+YNcTWX/mzPyXHaLEe17nzuHR5CpXQHJra6tXw89ZttyPCTvjK17+PZxgxVIWAPksNXYOZ+XEUqwu4NX4F2XIYsPnRv2WD2nEgspiCt74eBgelaDqhluonEjHMr86igCQ89T6Vqsr5Mo7sPYhwUY+bV95Ee1cLdu68T6gFm7Y+TK0uQjKQOAUlHq8QXoeLjiaVAtPM58OIrIVx/4Mfw+DgPhK1JrhJSrsI+6ffOolaGt9MgrlF7su4bLhxawJmEqsH3/sYPvH+j5KAXsDZWxfQ1t2NWCSO8FoA8ZjchV1VSxDcdS74hVvpTfjQ47+Gf/nL/0mj+5FgSpXJQS6vFxu6t6Ouk0506QoaG3tIgLX4jd/9H6hrIqI0diOytIKDu/ZhdmIcv/rrf4hlBlC2rMWZt09i91amLAYVGAgBpqD25jYiWAxnT/4c8zPj2LqZiJOeh84ZgK3cxVSiwwRTg9w6aBrYh707D8Gg2GWVvDCEmeVxhChhlxbmUMwVYTFaoKdYaPN2qimK63dl/vPjF51DHYp/f/V/0jE+/vHPHJ8cZi5kju/ctBmbBnbgQx/5Nfzsie8imkzh7gffh5MnXlWjb6FEijlsATaSvHgypoa9s9TDUl8zFdMgHcuilhAdJHxGhXOQOMmaUYfHyigrIRspMnrI4N02fPOvf4DppSBGrr2BLYP72f9uXL70IvbsPkI9/QuNXWefyjtsPF8DIbuLLF4Wy2xp28zPH8XQtSu4/4FH1EKeYCxJhZLA5m3b0NzSgRdfeI70RtoWQ2tHG5pddfjxz36M9r5u+DoGUcqksaVzABNTV3HgzvdgcpjcgAiyd/tuvMV0UEtpVqaaeOrFf0aWqqucZjtqzdi5Yx95RRxXz19k6jyGoYtn8N//19/A19mLa8NUZT2DGJ66glaikM7opL1yiCcK6GpqU0hy1x13qvGLV156ES2NLdAwfVZ5TXmqJpvHi8NHH8LW7XupUt5kKsqz7f3I5OeQNSzAyVRv0KSxe8sxlaqrDNZcKYNnn/tbjM9dw8ENh9HCa1qaXYDJqcf77v4QnUJGKKTn//NDHENelQE6sbqY+6uCGOmawPFsOo3HPvRxFFx2nHz9BTLt2/HMc08TRnM4TJn2w6e+Tw7Qgqn5EWToLIYak+INNp1sX2wAUxnJZRnRYAYlktQtg4ewRFSRWczVsg579hxmzqQi0Mr2EDLwUoPhyQl87mO/itv33YEI08vDx+7Ggf33/CenkEbKk9RTOYaCD/mLf0pB1O6uftTVNmLzlq1wu2rRVN8EWdV26epFXD71BgZ7+tHd04NYgAhApFlaJYMfG8KhQ3fhOabD1597Ug0miXq579j78MPvfAPN9X3Yf/gIyd8oyIzYmRH8/pf/CplggGiRRoJKo7urHS0d3UjTUXq7BjA1dA7f+vYPGTA2+BfGcYjcrLW1hURxGc8+9W90viTmaLs7jz2EBtrRR1IsE4/eOPsc+ga3YykxhmgsqIYJIkTXXHERK6FbyCU1WFqbgMvpU+dy2OqoOuJEqWPYsOEQdgzsxtzidZy/eRrPvvCviEWz2NlzG2Rc7dW3fgytuYQHjn2OSF6AUy9q7xcCThyBT3mIU7z7EDdRHENnqh6XBbqxsKx5WMDa0jzOvv06XGTkqcASnnrmxyo3i0ceOPQA8+Ew7BoLo8bDfHhTFXKzeRyI+mP8jg319Vo1PyISXoVdxjy0MrGFMpWEULiHySplB7K4fdt27Nl5F+WbBf3dfSRYQjjXm/Z/exDjpMHrF7P+U1PD1CI/ScIkz8tkXT/JY7FSRZESGxYDgsEwOvsHFXMvZVL4wQ+/g4UFP7zMyZ0btuCuYw8yly8zwVEO+ppw8/INZHRxWM1STG2FMrjA9tXg4rWTJIpJOlqPKoBiNJkxuGsvLr71JltVxZf+8M/Q1N5HlExglc5zafgmxm+NYjeVxpVb51DUldHXvwNb9+4myiTgIXnM07vPX7xAhZHB8tICfE0NTPFWNboqG9v5IzN46J7HcZ3flzEJfcWEYCBCxeZQM8GOHX0/JeoaLl99Cacv/Bwry0H4nLU8Thd7Wo9iJoBAMIRFStf+ln5I+WlZUvm/m/dd51DB904YKsfoG+g7fvjOh1R1+lZfs7od7vY6EPCPIEeyl4xHGawV5PU5ZEphfi4Ag5tSNuKnPGXWYqoolmOwu40kXxSKlFeS56RoqSxqqdZk0EclMUGH8jTWMtra4PEZ8bH3/wZsTsrimvVbz+st/j84xbuPddKh2qI4yDuDNuLtcn9DZldJqpHha1ny0Elpu2nTJiTDAYzMzMDicmMb1cf5Uy9jfOQ6z+2mQmlHXUs7xqdv4fmf/JDoEFN3FprID2RhUrUitbO0iKfCqj6GndI0TM5gsWsxMnca85OrqHUQJUhupwjbP/n+32Fy8iYefOBRbBzciAQR4OC+u5mm9ZiduY7V5Xn4GrvQwI6/eOYEYDZh5MZFpsY9uHDpVaLQJtTXNSNAOW+WebWWOtSaPUSTOAxGM0JrC7QvZXJ+FdMzN9SeMSdefYKBa4bX3sDAbEK+EMOtsdNYWVyF1eLFPXd/jOqxGQ6TheZd5yP/++Ndl5D3ZeqAyFVNJhWBxebGVmrtC+fOoW9jE7IlwpncGpY5EMxOsh10ZC2BydFZBiINsZxGNk41XpLFOmU1WCV1r6VEk8vLjq6R3QbKKNBxygUtL+ImGhsasKF9IzvODqu1Bf/6/D+yU8vrZPP/wR/kIe/LU7mEfJ7/U6/Jv3fek3bKjTMj2+B2OVXNi0Uyc1lV19zUijqHzCepkOnLnWMNPDYrKlRj48uLePP1ZxXCbCMKeNSaWS+2bz2IFOVkKadFTZ6GyORgsdh4xhp4m3pRztjVnVJ7iwsrkXFs2rYZf/ynf4+7H/ow1RpTTraAJ3/6bfz9d/8Us5ksOnfdh5VwCFt6t+Dq+HUqiBnMTJ7B4I4DmJw6T2KpweTIWaooJztIT+fuwJJ/ChNLlzG3clWVdrSQ0Nc12tDZ1YRCZRWnzr+KLZuPknd1MGiLmBm/Rlm7iHJKj4MH7qWdnWqLL1Et67bj/98JsP/T4xff0xoduuN15BZaF0ldi1HN1l4J+mFzy61sAxKy3TWdRCbrmGQRsrYMTYGyLFVQNZ0kDYlS0RmAtKyWL9tRyWuQjKTVzCa52dXY4uXrRiwyNeVlVJBKxmzTk4Nk0du+g41mz6p0wZ+8gP/0UOmDcczeFweQz7wLf//pwa/JDSM1y1pTw2MX4RYj841CKkOj2ti3RaaaCkxeGx07iZ8wtUyNXmLkuTFFmShlle5+7wewRqk4PbeKffv2Yej6NZi1FnKVblwffZu8w6xmrS8uTKONHKe9rQ9+fxCbdx4mb8jhie/+NW7dPA87Yf3m5TNE3hnMz9/E2MhpIpsdnb2bcPXim7StDqvhMC5feQG30Wn0RruaD7pCZbHG17Nys82YQ4Dpwq6v5esLMPL7NpuP15ZBQ/0GBONvwWyuxdStedhcDqJXAwP8DiTSS1SAWnz0kc/g8O7DyiHEJsrM76Tl/5udf+GhEMNd24lTJ0+izp1BMO1H485ufkfHDswjsLYKs8dIXqBFbZ2dfVdGIphHMV0l6fOgqc6tCobqyhbk4xq4GG2d3Q2UqFU4ZFqacf0OpCwcTmaTiFPm5WNSJqEBsZUyv2vH5eE3hP+tD9nKL7/YYHEIBX988MLkomhdOohk9vWnfEZ2YJSSSwWeKy9rVNMZVIhksk+KgfnZXefB5PQ0odUKB50gOLeCUDgCm9GwvrdZ1cLr98HXtYEdOY+1mhgMtgp+8sQTcDCtyvyQpflFNDS3kiu5mEKzhHkjU6YfZZ0VZp0e5ygx//7bX6FKqGGnWzA5MYSZuWk1XK8q75L7BCNTOH/lFLr6NmKSHCS2Ok++04tHHvs1tTA8ODtFqTmv7nF0kxeEVtJEK6aORBEept1iqQbz5CPprB5z05PsBzeV3TgMdhvWUkG0DmxCKh6i1PWz8xkQTKtqEZVEFM27jrb8lTAtiVihraDvL9j8XfKvbW+vPS7rSGZmbiG0msTM2DjhNgUrSU4uX1FzHo1OrdrLKxXLwOlyIZvI0Zt1RDwNZE9Vq0WvZkkliBLpHHkGv+f2WdHU6yAUy1RApiVDBc1tjSRfUaJQnChTJS9woKIrYGPXzvWmqf+94wjqDz7X//vPKMGolxlRcg3q0+qtGjWnQm5byxQ/KQ4rE5NzdBTZQ8VLCSjvd7V0qWHwzmamtq37GZFzuP3Yw/DPziPkX0CN7ETAaz506A5yonqs0KFyibyagJMtJmCl9NQxGmVjPbPVojqgu2cz+rbsw0s/+wG/Q9XhdOAMpa5MYnbQkTKZKGqKBrhtLuX7EzdvMtCaaPNRNHiaMU2E8rX2wEzS2LNpBz70vs/gytAl2i4LX109nThEx/Vg1/7NqObTCCUD5E4pmIgyG9t34tboNXjMPrYzgZXVVawF5hkYVTz84ONqSqLsMycn/vf95mg4samMKAsfVdyCPwS55fWv/TnJ5733PXA8EFxCS3uTGu+PrpHoGLQoa2XFluy7Sg6RL6GRRmIf0jlSqGt3rr9Pp9CZmPsaCihpcqgWdYSxFE9QhV2q4+cYJaE1dgwdAwY1R8HH6G1t7yAn0GBH/y7cd8cHCAJG1WBBA3oA2yk/15+SOuQ1eSgHkQhQD3WJ6qeEgfpdfvIpi4DEKbKZDHmAjlEsRpHXdWoizb79h0lGqQJ4ioMH7kFHZzeOHLkLiUoQseVlrC4uYmxsmIpmuyK0HnZOJp1kqnHATjukQzHEqHgqhiJWCfX5QgrTTEmivGZnJun0erW0Ih5JErHMCkVqTHSnqoftK+GjH/k1TI3dQMWYwI7td7LtOthNtIFOA6+7kefdjDBT1fDECB3LrarxmOiwjc09SGUimJ0fZp9oyWsO4MOP/DoWV2bx4cd/H4m1NSyu3oK3vg2PfuizaG9spwvLlDEiBD1AWUshBB9s0zqnoBEUSvzH82t//t+hTST8x6UUgcxYlr1UG31eJEiWpAJMTWU9FUgBspzoaBpGyU99CglGkdoas6JBOadXqsDsK0OfqcXt++/CcmhFrSeV2VKy62I+mUOtp4kUNUmtv4b6Rg+cjhr0DNxDsscGsSOlxTIjinj27xehfOKdi1Co8Y7DiCvI6+uX+x+P9Ytd/ymryeSgIveCNNrKygqd3oRAgCmTZFiq2MiMKrNssUkFYTbVUw7WUB30o6d/I66ceQPhQBAGkmSp1TE3Mwe9qUr+lOHxKwgTNTwNLsxTkXR0dLPD5ki+a3nNOlVeSjavkV0UKdaQK5BXuYqwOix48/xrdKhRGJxZTMzdxEJ4iHyoH/sOHkWtqx7nLr2NA0feo9BsYvEMVaKZSEiiny9icXKG9iKRtoTU7HmDvoEIHKQaGkUqG4LT24wDB+/DtRtD6OzohY1SXmaXyko1URwKGX7xJ5/qPf6tqhry+ddfIWI0tjYdT8QSapGyyWZR2z64PFbESTrtvCj5oDiJx21DKBSCjrlX6lAX6MXhMOWdhQ0uMI/SUHfue4ikrgyDy0YEWSS0aWF1GyAb1afLTE80So93AK2tXUhRyYQLUVy7dA5b5UaRxkDyyA7n+dYfMlYhXqH8Rf1P3GXdFdY/s+4o7z5FavEzRBSZbSWHkc6TybqpXEaVdJAli7Ko2VVbi0QqpUhewC9T4KpqaLmFHKK+sQ2D27bjW9/4Cpra2/HJz/4OZWII16+fQ523HsM3Rql6bKqwyYat2/AA4drlbsJ7HvgAhig9pVbYyM1zdCQqJJmKSI5RJIls7qjDwnwQGaKL1KjQEEmSyTjsVhfs/FfIxPHM0z/GanRJlYg8e/VtJFPrczAzxTU1JTKTIaFndNfWueC0kISWqsgWqmoov1QtIk700pMYh0MLSpX0dfT9u63k8e+p952HAop3HirQ3vnsX3/lT6Gt7TIedzYyPxdNiMRk50Oz2uJJZ9DAQB1fYW7SUGXIIpkai+zbyS8XafAKEYUHkdIM+XKWF6blRS2gt2sbRqcvw89Gxij3jDoejylKVbknfNx55/tx6vIJmOS4TC/EJFwfH8KGzgE6jkt1tjRPyVhppXQ6zyljFe9eh7z3Ts+r9+U7sjZFNtVdn6xMrkHkWUcNmYwsw8FsK49RZuRLzSqZVS7X2tjYRKYvQ/YmOhBJJT84NnoTO/ccgCw4vnDlEkZmL6LC1BmNp9luDTsohzxhoCJbc3R3YWPfAL75jf+OQDQEd2OJktIDt7uNqLOT6iKGFMlq0B9BIpyAjk2WOhv+tWUish5roSj5mgkNjRtIHMMkmjGsBhZRT/J+4+o5KqkEnHYiBIm/xaxHJBVAOcs0lUxgA48/d3OISDinZo/Ldlqyr203A+32fUd5vYKYcuXKkv/uFPKKBJ3UM3qXu737Ux7KMTYcajieS5RpJB/KhPNMPo4CSZOUDY4FEyimGE02suqyVK2RSTbERaoW2VOjTGKpYbrxOuuYZ9OE2DxW1uZIXpmKkuwgQrgsGaxraKZRA2j0NGB2YRbBpSAViRUREqVUIc7Ppkm4PkUPJqHlNcgFiDf/e2P5UzpcTZuXl9RTfUC9LQ+5UFkUVCqt7+cuk3nl++IkBqKhTOMX55EF3KJuZAq/oKRMIpbXxcdSsSiDIo/e3kH884//EkNDN9Ss9dHxy0TMRhqdqGdzIMD2FxnJLZucCKSHqUyqmJu8DK+thT5soBzPsG1ZVfA9GFqF216PSCSi1ttmKd89tS0o0Allq20rZXs0GVbnTlSWaQsNbERqo8GBNarCCp09TlLZ3taBTFSP+BoVXiqB5tYBNTlq1+ZdaNu8Fx+8+37KaCfs5E6P3vNBnl/Wmwgf+w+nEHsIFRCzyUBenIhlNVmU7cSSUi5Cbrv/paSSlj7PcZfbgVQ4S+PnkC2RSJJXlDMlpOMFONxspFOWDmlgsRlVzjIzt0mpAxkoUsv4cszBVCJyUJnlbaQDNbXUIkkVw3OxRZSvdjcdjxKyGEdDQx0dz64moJgYtXXONmzYuJ2NpJaXVqs+F2eQzLf+u0ox77z+vz/U+/wpFy2r0fUGvVIlOkVC/+PzsnZGPieOIJ+RVWdCVqUIihBWWYb4/IvPYGFlHhfOvkx0TGB6fAwS5jJGEada2zC4g2ohp0hwoSQdW6sitql5I1NTAIlcGCXyMT0lsKgvo03H74WJqAw2yli7jZyDfEzqobLX4XKS1JcNRCI7PvGRL7F9WsSo+lpb3HQwcUQbutv7EVgIYvfOI1hamiS3a0Vjqw+x3ARWwtOYnHsTgekI3vPIZ7GVUlg4xbo/iPHXcWJd4q8HmLwVTYewHJ7B2OIt1Nd10Q5SwIZN4rsKMVy11uPCI1KxJFx2L8qWKKplIkSqRkk82SHRTJ1ssjOaqccJFujv20AEKSKdD6OpqR2paBww5IgojEYmB9k/VdZ5SNWXVCqj0EYGydJ8NlCmGapEkmKSTmEgmshFenBo531s1PqqqncfCux+wVHUa/z5iw7z7uNdbiKvvft89+93uYl8TZYMqPigQ+d5Df6w1PSQveyjalfmi+dPKpUxPHIV0UgMNqfMpAb8K8tosDfCorGpVspaWXOdETCmGETM9aU006/s+R7G1h3bkNWmYLBTqbFjHG4qm3oTieOqOr+s3u/v3Yq2lh461Tw5g+zvZlbzUNO0t7FWqyYrOSn5K+RiC0sTOHjbIzyHFm1tPkwsv01+t8bUmUeyPAu3ZRDVZBlbDxxj6pYblSr78slr/k8/GRQiFqiMXj35t5hfvcz0SaMwUDTkLLLkURZjf/2rghgD9cdF0KxMxNYHqxhpUowsuppQG9iYHVa15M9kMUFr1BL65ZZTmSw7tT61na83NXSRtDkZNcyrXX2IETaleLsY2mGXBT8GVHmBGZJco96G2+68C31tWxEjq09nEuQ2aziymzlRL2tO3ulsXoz6wQ5X/3hR8prw53c7Xt77RQf4P72mfsqx5Hc5xjsPIaaRWATPvfAEXjrxc9yauIapqVn09PXi1o3ryNN4K3MLjHgz2xklD7Eji4yCdnEAyfmwlhkUOdgcPsTTy7QVWRNJVyAYQZnSXkeSnktI+QVZiU+uk10fbBJ1oaNiml+YRK3Xg8HtvVREGviXVtHS3s2UEcGcf4xppYK77viQuvEmNp2YukzlMw6rnbyNaJzJFNU6H5NRh9/74j/DbXNTHTKcCBLyVJes7LgeGMHAtLq9H2YwzMyP0QmLsNf2wVrNYWjyVQoGG3zOBvzdX9AxzA7t8XKqQBKpU9P5tMyRUT/1N3OyjCcY6+gGZL86SkqZPJvJkRnLv2qBZMhDxZFFJBBBDXX13oMPYOT6ZUJgEhrCYwmyUr2MBh9RQu3V5VbHn5oaRWfPdtycPk95VYXbWI9aZxPq69vXe+1d51AP+f3dpzz4UxzkXUfhz3edRx7//rf8ZHTK/RE1kKM+s34MWZsqv5+9dBrXbp7F5QunGQgBbCKJzGQL0Fn/o7Z4Kp1GT3sfktkU9Iw2l9uDXDWtxiAkEhNhqexL8k0ulstU0NzYh3SMopyqx0LFYYBR7fmeCCVgcThpvwwstK3cLijKHZ5KmgEUIxrEeTzyNU8bkbsWS8sL6N/ci7dOP4t4bg4J8rF0iqnLalGbBy9Oh4k8ZWxiCpaFTONj4zi4j6hLWBBkVJv9y/Uq0/F/dJQclZIMS1y4+BSC8RVV86SjZRBDYydVn/V37mSKt+Gbf/kVymMe1FJrRxPZuazvjPFC5UAVbRmxLIlOUFKMhaSJ8cJUQHqCeIjwmZMqvnI3UguPtwkJSqnllRGy9YRClQiRQAiO7OepKt1G4ljzk9gyr9o8Bty4eRm11loEF+P449/5J2zcdISphjyH35EuljxZ4lNp8P/t93ef7HfV4QKRqJI/KEcQqJQKM+vHkM6TvQJkuwlZHC0uUeRnZlcX4fcvwaZ3oqd7AG5PHYpUUB//2Ofo6JR/5BEaRqJBr8XMzDxloxZ1vWbMT46ho3ET/9YgHaT0LDKLaq2w6Bz4r1/8DsKrski7iI7WfiTXaLMU81Beh1p3A9unR3f/IOqburFjx2FYKVkbPP0okXCmpCxjlkHSPIjJ6QUcO/opFGNWHDv4YdTVtqGreyslqpXcpYj5ObaHiOwg2UzGckChFVt2vleN+Mropsx3EdvIQ4Jk/Zf12icyaXvHtveqGeRtjduIahU6mx46s0uRXBmQk4d2YEPrcbkBlkyllTFFoomxteQIWhNf4H8iz2T7ax09upiT1ViUr/Q++U5TeytJ0AIlIBuUz6CsLSBfyqCjuR4Z2TGwkkImInWjZDykBGetBm46xLZNR9X9CrfTDLOnC9fGzmJm4jL6erepzlNezv+EGKqC8HKhJJLSRnldfqhoeOenVPhbRwRxrXffWH8IjMo/udkni6u/8e2/RDaVxNT4LXSQrK2uLBDuMwwAD5544h+JdlXU1tZRnaXV5rcZ5n2p6J+iUevdnequa40zgWy4qFbH6Si9RRruO/ogzr91gsfKqw39Z0ZGEI2GKYlb8enf+ENcv/wm+ga9qHEb8bnP/i8cufsRtQ/LjcsXUOdoQUNnP6ZHziBPSaqnzE4XGYYGE9ZWkvjwp76EQwfuU5v5zi0u0nFTaOofwEc//Me4/95Hsblvi7KJlKcUbiZ4oUxFw0WZhuROuYwjzs6PYHruIhbnxpCpZrASWCDql+Ey2ZCgnbvbBvEPf0HyWa4pH5dJOpKvZIGwqASpgaWh57V3dSNKGSXdUGAny2i0kxJJxgMMzKdSKzNfzSrlUVdfh9pO5mE6x4beLizMxGkwkigriRrlo5RO5oHR2dmC5vY6ZIt2uqUFjU0das2o1A/V0hjdXYxGuWWfJXEj7IUIodl0kp9haPJKRX7+Ip+Q6FAjd/y5Pn1Nu24SBafrDiRBs35/QEMFlSNML2Po5nWMTV/ExPhVcoIZ1FJpBUJzRMMQHv+lL6KrfxP0lHJtnb3Y1L+NHRxFKSOr7mtw5D3vwQyNGw3Ihv9WBlMag4cGMDM5g7vv+Sh2bd1PI+eYVk8Tkqt43yd+A5evPasQIp7OIba2BIPFi4snX0CNzYP3PvgA3D49UsF5teSwlilneuwKrFQsLc1ueOssqGOHicPVd27E3tsfJAovI7M2g/6td7AtQ3juWZJJcoiffP9fcPvRB0j814m72EhKK9XQxsPzw+RSb1A0VNkWB2V9BNYaLWobNiCaCiKfXUB7y058+2++Bm1Dvfe4wyUVgE1MxUl0dzZheT5CHa2jpGLuYweJ3hdpJfMLcyp6xcjsV70BNotFraJiokNwJaw6ZXZhGRprEU6dG8HIGk9YgstXS7KqhYHyS6Tqrq2EUur6kl7GHooYGj2Pw3tuI1n1qeNnsxnVicIMhCnL7f01QrzUsJA1q7JLkKiJ50/9GM+9/Oe4PPY8zl16Cmev/JycYAc7TIq8ileITFt/qL+JfJ09PXjp9Z8guDynanRVyKGq7HTySuwe3IjvfufvmHNL6vynTv0cBw/do6Y8imTN6uMYnziF8GIOTq0TuVIMdrsVVKMwG0nKa7K4//5fxhtPfgehZAL7Dx/GOfKEpeVZynw3SWQI7e1bqTIehs/VhJHz38Oi/zz8iyFykG4cuu8TSMXTuPOu92N1YQizo1fogAmMX3+NznKW6BZFnjK4y9eMlcUZzE0NUeo6UAgliQYBfPmPvgYTU6Jg5ru8S6To4tIQzt78Ido9m5DIhhR/tPJzE7T76sokZBcpWTe8Z8+j+Kev/Rm0NovuuGwRaaLMiTFfyXK3bIL5ix2olU4w5EmuyjCx85NMKVWSJikMoisxl9MLM5Sj5GU0epF/l5CLy7ZJNbATmkQOygorn68FiZQfD979GI+lxerSEg4eeACXblxW7Fk2Z/vAex5HHS82KdXpeEBJCymSMjXKSYeU8pBSB1xKF8jWTiXC1JOv/gBDV56i9CXNTbJdaQ3iJNAjc2/D7a2j4YXM0jziyLSUFJgV1Pjzb/4K/BOL2D4wQI5hRiASxNED+xAM+1HnalNT8m/dvKKKtj/6yOP47rf+Btl4AvZ3SGlgOYIs06M4lIxK9u5sg83dvF6wneh26cwZZPj5j33uj3htGUbjApKU9H46Yl1LHz782BfIS4wYHfk+pkaHkIpooKeiePCx38DwtVfwgU9/kZ/rwc799+KeYx/CjsMP4R7absPgHdh14C4E/HO47b4PMs0WcfsDn8YA00iQ8rl72z5s7t4onqAc4t2HjBqHYkuYJen3ByaRS6aZPmI498ZbDFqNKtCSyqSQJkGeWrqEi69fg3brgfrj+SwjtEh1IXMyK4RLvY5kk+SLBzVYdCRmUvjVqMY3ZIhcZ6zSEAYUqd9Frorxc/y+lhfb1tOJIn/XWfSUe2F1r2LLjj2MvhIO3XE/bs0sMU0lKYEjuP/BT2Fk5Cpu27EP7Rv2qJnlWolgkjdJaelkkmi13p5kPMLfrZSPNpTJg9YSIbz5xvepciwoxiXFtakKvjJ6J4VTrl8/g33b71aV8MRRJZVIsbc//ZtfQtwfQZe7hcqgiAlGS5nsvoFOaTV4qRAiqjRCe0c7Dt1GWb15N+XdVfKmAlXXMYTis1iaC8DjdqittyRF6kk+q8ksYvNrmLw+xrQzg0/8zh9hYx/JHSX9hbfeYDqV3ZbsuOvYI4iHb+DEq9/A4kQQFrbbRBJZoVoZOvcCAotDMnsKvT2b8L1//XsYnB6cO/uCKpc0PXsTLz3zj+zQl/Dicz/k35cwfO4MJidPwdOwPkG7qamHXEJGWhgJJNwiRyTJnjr3A8zPT8Jsb0Nf4yDT3iTfYnoWWi9TMomYUtVQq6d0PTsD7Yceefx4SuYUkpxs3LwNCW0Ga7IZS52XkcjEwByZSmfohHpyexJQMtV0PK+GnmvrLdT4CUJ/Wc0yKjPXJuJJ9A1sJbqskZiRaDba4SDBbKrbhDUqgVIhir/96tPYu/d+Ejkvtm7ZgxpzFf/2wteoiM7C4+inoc1wOmksXls6GYdD5lLQ63PlBB1imXJxiY4cwgRzq8CoEGPhRwkaX6YbLi+EsG3bbTxuhohVz2szkKekcXXsHIbOn+K1GNU8BV2xBo2yE1CG5zA5MEpitqF7A52I3IgOGVydxtVLL5IwU0473Kixp+FtLKi70DKDzWl1CLtDlk4huwa52u2o77UpNIvGZ2BiB73y4vdQYxL1VlbT9tbWxhELrKDJuQFTC6NorPchHJtgXk6hRa1LaUV8ZRVXLpxkH9Qx0PrUKOvIpRdw69pJXkcIOn0RPX1mtHU4iIwGrPrDMNkzaGwZgD8UREdDP0OVTiG+wd/mlyZQrBrQ3rmZ8KxBhopkZvIySnkjUZ39VzYxPZdgMFbQUNeKi2/dZJC7csftZOANjf1wNRhhpCQq0pMCswFImWeX16OgSNKK7C+WoOwUriFcUBbbShRIVV5HbQU9G/swPeNXqSG4mKF36skLopSxS1hcHoPP24cV/wKZr0wIboPsTBhNJ3DiyjeQS18jUS1iacKP7o5dlJc17BwLomshBOJ+XL34c4zNPI/rE69glMRseuoa4beAmelZZGJ05uUg8zfzL9OQqBhZJReNT+DqyLO4MnKOna3HqWdfhUYVYckjR0VlJirJgFRXS5saW5CtvGQjXakNLnXBMlRe3oZWmGxFdf8nnOAx+b3ujXUk5j6MXgmogqolbQlapxbR8BpcTD9SadDNFHPt0lXm7RWmRyIhz+9w26kOCthPaVmohtUQep6oyxzMpwEDmzdh88A2dHV0oLnRw2s8Rd70b0zVN2BxZmkz2SKzgKYWM9MIUZrydnxsmWgspTVNkN21fe09aPV1Kefm/xR6JxJR2KxOBkEPxm6dweXzLzOwpSY6U0qmgpA/CZ2BqFesYi0YxMzYCrSbd7UczyYKsDE9RJJWbN64DbPT1wl3UhZIiFuZxEruKlqJHHF6qFQQTsNaK9swklxYC7BbbOyUAuKEfrfPxqiI83s1NJITOhPhyWhjXiuykVH88id/F9t2HcPC6gzh34PRxZs4SwIm3KKY18BldZEMDbFjeGEmLWbXLiFH7nPt+lu8GDAfk4xWzexcLWJk1YWYhqSwoAiwlnosXy3A3Sx1z6uQoieJaJYpMI6nv/4MbMkwam12kuM52DwWoleFqVLW6cbUwFGaikHyc5WBkcqSU9iMStYu+BcxsziN1WCYzk25qeM11dgQnU0S1aowN2jpQLVwGXxq5ySYKZ0pz+8mN0iVJ1QqXlpMoqm1BoN9u3Ft+C0MXb9JguzBzu39kE3xnLZGzM0Ok4xnGbnA2xefRL2vlagVRZL2nBxew+pcVo20xkMyP0SDQCBFFE7C6jBQrXjR0LYJpVQWvsZ2pYAEyTUaMxHbA5fDg4mZU7hw7hn2TIHEXUdpS55EVJFpFuUyiTV5SoFBtTS9Bu2eA/bjBjP5RSyC5dkFnH3pFTR3uxFhY1x2h7oJlYhn0NFRB4OHsDUfxJadPZRjcebXEsx8P6JuwNHIdg2llQ/uOooUnlB2/Iutkb0T7mTxS2Onhfo5gKXcNG4On6A89GMh+Br8qzLMayC5Y7SyQ6s5I1aCw7g28XNG/STWpgPkLAYEKnMke+x0AWYaML5WhNdsQ4u9Fltau5gyKuQIeaakPI2rQzomBetBQ2bxRw89hg8/8gDu3L8LeV7PSiFBjkEjEwGtdJaJmWWiQgZNjQ51x1U2Coyl5BplBDeHcGoNzc0u2LwE5yLln6GMwEwauwbacHRgM3o9dZgrykRnLRroCGBKHpm8SsIZxPDVFaITiKq1DJplkvw8ZbDYqYRYcglmqxaZ6jL6WvbixtA5LPvHKNWpcEqyi1MBew7uVjPfJUDDJNcyDF4qCWcy4o59d9Gxo6ocdbWawOrqJOrpIFJuKkllJ/XR5xeu4+fP/imDuo88pAUapo58Lq1GZOUutGG90Jka4JRCtvOTQWgT8dxxOXk0kWMEhLGZcGexMLqZRipZqcVERaBPYueOQXY0L6jFicF6au9mDz6woQNHNuykd2bZgVJvvII4OYbNZecJbKrMYoWviUxs7jSx0w1o6ZcaVtTMTCFlzQTGx68gEkyxU0rw0HOl1KOUO6xkLFhNRtXPXBQ0XBzNrbIHmAHOppIyELUj2uyNKIWopoIZmHjOTd3dhGlyABkJU8N/VWxxN6KDznPqxEnMjU+huaMR14lYuWKe/MTAdLSEibFZ6JgCN7e0IJimEqsy2piPb96YhL1ei5UlogoRJLHIcwezjFAz4nMV1FGdSYnJLe1dGNLshH/X7+A3b9tNUvg8ui2NmKRjdHY30iks0DFV8rB04DKJ4Ipa0yv1xZaXl9DS1oTkYgxFA+2TN2FwwwYGTpidJ5wmrSZmW5gOZklYI0RBT61NdWImFYXX00vyakM6UIbH2oLJm0/g4sXnMTPzOm5cewnPPvnPRNQCU/EIxm+dJggEESUSSeVFaIsk6DJ5yc5+qqihgelbTCVf+ofu492bbdjbN4BNzSRsViNmGB3bDjixMlWmY/BkbhfZeJTRn0Y6mMTd2/ZgMedB2tiN0bkonGUHHtvQiecvL1HOkhGbi9h1uIc8gyjRb4LTQwLq1aCtuZYpw8ScmFKTZ2SGUjbLziGzl1VrUgbRaLMw39uQZYqopNkR4TTzo4NGpCyOUjKz86LhKBpbzdCkDfCPBfDrjz6KB+5/L27bfwiB+TnMRcPI1hCCaVAr+UIto2ZLayeaPA1ooeO0tDTiO6+/omDT7tNgenSF3KSIO/rb0MTrj8tiH3KHl154A95yEp6eLugLWlw+NY7liSgO1TXQofSwltlGtvXYvn1oJhocbnEgeuUMNITtP84dxO3227FqnMQPf3IDTQYP8qK2LPRXoquk7xqNhZBeUONEhoAGx7bchcvDIySXVcxQAORTFUghWXJFrC5nMXVjCXaPGbVOIhY5hGzVlQ4XYaSaONLfgg6i8oI/RMriURvd1DYcxp7DH8Hq4nUsRgL8TpYKrEqltU/N/8hQdJTJo7SCIOSMqtqwrozJkVVo97+n9rhMt6yfHcBZsnk/UWJqdAKffvzzOHdlGgY6hsmoZS52Y8ueZuwhpA+PBXGopxsDTV5Ksl6mgyDePn8ad2xphc/MNMQcbHV+HJau38aW/gcIbyOM3Ahs5nq4jLVIUEOb7Lywag7+uTTyRIs4CaTVYVfV+6r04kSSqboiUpgdFY+RSRPyzEQA6ypzcolGZcqJmhAcX4PP7WP0GIgNeeZTO67M3CD/kJFXE7mRmQ6YhDNdQiKTV0PU56eHcXVqjrK7AovLRsfUYOvAbjQ4XFgRAcfOu/uuB/D0T19R6W15dgX3792Clq0tcPkLONhqRxAkkp/5rtpG0927A5HWfRi0ZHHXnj7UlxIoPX8dhXIEb6cCOHP1Fr7wyAFMrzC1rtZgaSqNpQXKe6armWEqInKN8EoR2zqa8aM3blA26mF3m9EiW3y2EzmJJHIn2kBn3EuCandr4Ws2w+Olmlgu4PN3b4OPadTM/K3LRPEc++2L//O72LptF9rIN6amxqg0I1i4EUWdtQGHe/vxsbsOoUTE+r3PfBIDdUxDPPaO7jbsHdiEp184Q/J50HI8m3WgNFnCLX+aEV/Fxtt1aLBuopdZUSOjZPSkX/rgEWR144gORxHK6Jg+8iR2bMSJU9jS14+lWBaFtXkydKD3vm44MYmPUqkYkzdwfvUkeQEfozpYpleRZFQm4zl6do7wVUM0McNICenyrt+qjpP5lwpVXLk+T7QwsU30ZqKQFKM3WJgLS5SE5Tw667eiiWjzwyefxw9/9gx+8PSLuPDSy9C0EeFyGcIr5VhCtvomS0gV0e5yqKo5zy2egVG258xV0NhlxdaOI/ivf/wN7H3PI+jt2oKth3bhuz/5PnKafSSAXnziw4fVTbIGiw+fOPAAzp6awNsdR+HcfR9WA6to2LoXbw7PYo+zgGxwBTm/TLBpwYhjCn/wre+hv6cD94ZL2P7Y51CgpO5plvWldOpgHP0mInLbdvzBnR/AKxcv4cHf+DKJIgNutYpPdO/CreUo7HVN+PwX/gC3Ll7AV/7kX3HvnQ9h05ZDGLowhzs2t0FTKjMVJ7ASSjEFddMJ5mAmsR+/dAJpInGHxojTL7+BI/c9gNYd++gwd+K7Tz+FifkQgrdW0XfvLyP4wgsMJhcSJKZvvn1Z1q42Hw+sJCh7sji6tQ9r7LCG9goKJHkXz+VgLMtkWeY91yobOYvoeAYLyykskhfsbG8gy+4mD4hgY28rhg0DuO1zfwX/5EkYggnc4erHP914E1VK3RpKoV/edgCDW7ZjKL6KbCWHfMxMBlPDi8qTSOlVDa9m91bMnGJHBrSwaS1Yoi5vYd6X1WhuQnQqVUMEq1B7WwnnDgzUNyDF1HJ421ZVjMRkMiPlZN6eSlBZsIOI3e+/7Rju3LsL08OjqljrZz/8BXT3HVVT/+/Y/gEMDO5FYmZcjezWtXerZZV/9Fu/jYNtVezdt405exTxaBwR8qeCo4pXRoegue2TcHd0oqSxq1KT76nTYOLsWXjIx0YvnsTAvdvwh098E6PzUfzhFz+ImjzJ6uoinjo3hJqGJjx6/xEUxodhpe53bjsIT9aAnj1b+flr6s5nw1tXFHL3dvXCxM7OJ2O4cOEM7t1/L5LROQRTCV5bDRopOS9evYlN/b0Ix5LYMNAPj6mCsWCE9KqALo9Pqakq7VLX10G0WoDsjtkdr2A2uwZ7UztGZuYxOzOKs/NrjF4ThodvQtvd3XTc2lzFxKgWC9MzeO/BrQhprfCbrRh54xLzmUygLagp64PbdyHJdDM6tYxH9nXj5bNXMNDVoUonl4o5/Kz79zFF1ntbMYXPTtegYWUevn2ddLItJEtbcOnAJxCau4U2Zx+2dt2B9xy8A/2Dd8CLLqagLrR2bMKp56/iYKMBd2/tQm+9A3HyjC0H9qM+UcF2Vyc6u3bRTa3o23gfzOzAlbUV7GhrQHt9O7pam9C4qR05swmbeg34xhf/gTyiBo8cu1vNoWzp6EA9uUaJv3s7+nGkux2bO5owTTk6+uKP4esahM7sJMN3Yf7My3C6bTi0tR+P3nOMKm2NDpyiGiggQFVzYONG3Bs4iVdSXuQMFuUcAy4XJi6/hvuS9ahN65Ait2ulPA2Z2vE2JfKF8VnU2c0Ir4VhrqsgcOY0zEfej2gogILViuvTo0yjGgwWmHizBYwPtCJu0zCVLcIfiqG1y4Hv/vO3EdYHoLUtomyMQj8vBF9W6RgQnJ2GjeQ1W1ODm9EkBg+bkK3OARY/PO1ZKroEfE1xVPQzyNZH0dLL4KtLkVdE4Go3oH3AgI6mKk68PgrtXR/eeNxub8L+rQ+gq28bJVEFzUbmei2jAxkUw3QKqeVd1SBRXUSFUrR1mxtxGshRJNFMZVDrcSBGQnnRdRuyORN2GZew+colTEyMIFQ0orBzACda7sHFxQz6th9B4+Io2uqp0RepOsyyGGmJF0pZS0V0+Y038BC1fR3lZllrxPTMGNr3uqBpLCPvy6BsD5Mw5kCz4tUTk9hXb0OQLHstuIoIOYR+lxGtbUSJbR8meZ6Fu9mH2TleuMejKvdqZCdEixfJZBiBxQlYeKTr068rafvW2bcx71/A1q17eG1LmJ6Yxt0H9yK0sozurh7s2b0bZ8+cwmyAMi+yjFpK1ntMi1h860XsI9dqkOKv6TiuvXYCLZ+8HdsWy3i1NAWklnHz7Qv49fsP4IEdPZicnMLzr17D/YPNeOX6hFrCMDYzjMWlBcyMTVLOk2gWkphemGeqCuPghiaiGJWaXo+PPbwNTl8NshaSdiLnwrVJzK2VYKEcXiECoiTFbXI4ObaAtt21KOoob2VKUA3TTUE2xJOqBbJtd0kNMJb5r0ZPzmargYUgAErnE8+MQHvbe/uPa/lVY4UnL+uwyINrjCQ2Nje6G+3U222UkzE1WXbX1p1UFu3ortuE3v5NGL52DfNL88iGlrF7207caj6CYLKKN/70V3HPr70P7uFJ5O7oQdbM1zLt8CVS2HPqWfTrnEgO7sB2nIDZvQ3+3BiJZYkEiKkkKnu629DV1kzSKXWxmoBGqS2uh97IhpONXzlvwKnXIlhdiuD+/T0okJOsBEiId23C33zzJPbs2oIuayvOsX2bDxykWRy4ODKNaDqHQEqLS6dfw41XnyKvKeOt8xexo74RB7duIQkz4XtPPosLbz5HfUxFoyPPGRqlcmL+XlpEkalpYnoBgXQBB1rrcd/Bnaiv88AUD+Bnzz+L7loHXnnp59iZ16H16B6svPwa7IlWfPPNV+gUd/KQOeSSBbiZ/zf1NOKJGyTAVNUJtl/uKMsaX7m1LluNyZ3oRqcZn7tjM2pJqucYZEtZOn1rBzlJJ8w1XjgMbti7GtGY00HDNLhtoAMROpm3pR6vnB/Bsb6NsDRYmR5oO3I4uXUgi8eMMiVTb+bTCik0YyJPM1K2W4h8Rqb0F5+6Bu2fffG3jm9pv5N6O4vxa1dokJjKZ5kYecRSHG5nvRpHzxMZBvvqcfvdW9He4UCtr4xttw8iOxbC3sENcFBybbDdxJfuNuMznzgCD52qOHwVEcKhhWlmb2kaz3e/F/6ffw9+yqxvfPXL+NsfnsBbpy6iqbFFDTubtSa0uOsRHx3F1evTaq5lS5sXy1QpOjpEMFzBE/8yj/mJJVW3Q1tTRDCaxkfuOYrOlla09Xbh+bfGcWUij4WVMDq8ZPQ02NlzZzE5eoma/hJ5xTwWh8/iUx94AJ3NrTh9+jT8y4tYmLgF2aF6nGpleGYRO5iSDvQM4MCOvejZsBkvnTiJWCRG561icWEFx/YMIORfUfvIN/ucePnSddjbN+LS8BhKlOCH79yPqxcnUDi2F99/8gl8RPZYZcf7fC5s6GpDUkYYwwlYSNZdMg+GgitHKRYn6skkKNltajNldWh2HCNzfhzbsQnXZpdQbk1iObqCcDKKGB2tWnVg7tvPYokk+OaNEXjbm7F5Sz/+QFOLfSUv4l17YNZ3w21qg7umgQjpJW+0QfbD19CmhpJGVVOUG4I1BAY573NPknw6t0SPX154C7cuE8pGZml8wvJaHDfZOcsLyxgZHoLZoIWrtoqP/sZDBN48rFIngs5io7rYducumMOMcm8T4hpG9Mw0PDtllpIeueZ+BCcW4PC14IShD1OoQ9PwSbz+6o94zLLoFBRTUYSDURy99yHk04R7ZztWbpyD1+aEzW2E7eAxRuVOQmUP/v7vTmOVJEluKut1UpA+jpGxEThsFtx5+xGgxoqfnr7BfAuS4yU0DQ4QWU5gfnaK3EB2as7g2s0hNJJD1FmsOD8yjt7ePgw0ujEw0EeHb8a1qzewb0OXmlNSqzchTEk3zw6579A+bOzswltXrqKhqR47ervhcdWin4j6o1M38LPXT+HS2ZNIxSMIG0k0ea6TJM6yTeYq09xtGzoxNj+Dcr5A3qbD6MIS1qIRHOx1Y1d3K3Z3teDQll7cs28r6p0WXLh+C031bnzi7juwb89OZFNxLK9G0binkbaowmwsYUuyBsdemsMibVyzia/b7Ght8WHbTAZ1IQqfSgVduRraI4JrullQB/KfHlpDHXT6Jpg1HUSNHug17USMLsrdTth0Xfjxj36Cmk/+t21VsjGc+8kSL4oEhQYzayvU1HXYOtiPN4bnmbOi+PLv3IOegxtkngvyMvOHZElWlkj1OmOR+v/kAq4Qru/e3AfLQ+3Q5bW48E8XMD05gq0H+/AHlfuQdbXiwI9/A5l4ip0Uwd6NPRjobMWNqUU8PTuHQoQXQY/VlovYmg2jkcRwzMa2UZbJlhl2NyMttb7ox+H00TnpAfxsKrmGZ//qD/G3P3kTZ2+Oo7Gxmbl1GQatHQt0HKI0Sjkp8pJDa3sb2lqa8NZbZ5HOZFCqVtnBDvzxR+6GuZqFrOn44flpfODoVjjoGFLnYnVmSQ2Ty9LGb756AhvbG7GlpQ7JEBVIqoCfnDyLIwPNePzRh/D6jWnMryWpcGTfMzUDle32oRFZHKNzNHnMJJYZvHBlHHUeJxYXV5WcbmYb3hyZQR8j/si2AdgoM1em5+DUy9B+DrLz0/fIGz735YfUPig1uTQe+9kipsomuNYC+GlDCa0D3dg5Q0K6mFVK0Gu1QHaWlO0kZgY1eNLnJ9HUqUFFSSlVEtwGez/q3XuRU3EqTqTFIw8/DO2WXU3H09TY09cCjKoyDrc78fsfvhcHd29Di8+jbvCcpfd+/FfuhZQ50tBAiWychyjCSJIqO/xoiYfXbixi/sIV3P47dwMGRtrFOMauDePR4x/GD96+zsYu4RHfJAyJAkyFOLwOyicbs2c6ggqNEss71GRWkaW1dV5sokRrbGvBj1+7SpKnxT1be+Ckk0yvhpUkFdQ4duwovvxHX8TNm2NUSpM4dXUMDS3NOHfqGYRpcDdlmezJ1mLXq3x9dPsGDI3PqHmfBV7H9q5mOmcnFZcJi0xJ+dUQzkz64evYg8c7HgE8lHQzt2BnsJT47++feZnSdiMWsxqEjD4cufN+RGdv4UCnFw/uHERjUwO+9sSLiMSi6oaUkZ3a0t7FztDD6qnH5fPn1TB3Ml9klFbg9boxtiK3vct4+OhBFNJpuBlwx247pO72ytqRXDKLTDGPixMzaGxuQ3PPflXjozNhRMuNebxNyRw6ex6dJifStPM00aO7wYtWTy00tGc4GKATZdGQs8Kz5R5Ya7ej3b0DrY5taPbuI3q1ET2MyqYW2V3RqMe//usPUPPob/ZXdVUzTjwxhUazBr903x547FLLygybywtfXS0+dfzv8Zsfpqw029FN4pPIBeC4tx5WvQ/p5SJWhgL48c/ewJa6NB766m8wOpvwb3/yTUbrNB7/jd/Ev702jPfetZestxHnzp7C6NvPUWLaVR0J2S/VbHfhEmFyc3MDdCSYeXZ6VWOD12mHlefqI2zLpvehWBqPf+0nKFf1sDlsSISXlHzUGqyo9bbBbJU91rLU6tdx19ZOuL1e3MEOW1gJoNFFSUlH9vHnn/zrs+ikArprsBH13npK2iq+eXEKH9nkxea+z+DM37yA7HsbsWGjEzdPvkAOsoA05fpi0Yyegc2QgvpXmWJbaYsBnwMTbz6DBpsOb82GcHM1jSyVic1soPzuQpbHlptFspb2fdvamNMLGOxvosTPqXmyFUZ+oVhBO1XPKDmeLPJy2MyqBMVyqoj5qQXs238Qo7euo/P2D2F45Ca1YhIxBoMvU4SprhMfoGqs3Bgm2rSi0NCJvGzMN3wR5UgUQaZCmfFW39yIxMZa/MtgSFUdUnXLZEievCJPm8kKQ0ONXU0E/+SjX4P20H0Dx7NrRqzNrmL3YCvO3liAriKDXD148dXT6G+vh8Nug5Ws1UCSIrUsKjAhP13B8pkF3HrzMm5du4mZ+Co+fvxhwlQZ//APP8HTL99E0e7DJJVDIhqmM5FZzy0wDdj4feClV97C6uIKNvR349ZqEgPNTpKgFJx0znaHEa5YGIaZm5ijJC7l0xhjqnHbjJhaiSCSq2BTK0lcqwf37hoksjmwtLqKGqMLBRpaU87j5mJQ3cT7yIN34ebwBLbwPG9cvKaUSyeRRyTn/EqIV1Kg3ON5aaxN/Z34yiuvILPdBVd9E3703PNYztYgbW2Ao7EXD33ocRy685iabX395nUM37iKO469B9fPn8OO/i5cn/WzXW58aP9GbG2S+xUJzCz7MdjbgY4mpj4imNbuQVVngWXjRsyHk8j75zA0NY+FmQmML6zi5OUbyEZlk0AbMiGmdqLNjrvvRsPGPYjlcvj6P34T6Wgcq4kEhiMhDAUXkaaqOVbrhM7uRlXkOFNlTXM3imPXkZOV/xXZ360GVqql6/10UqYT6hOmuirK2nXHLZazzAFphFMBnHh2DNodB33HNYY005AF+zp68N69O+C0m7F7z346hRdOerDXoSP7lyFs2Wo7img4jGtXLlPCzWN0fgFBBBCxONHZJtso5fH9f7oGF712ZnKc8mmJHabDFKH+8ulXMUMiuG/zIJbnJmA3aPgdH7QkVv5KjSqrkGeTZf9RWUZXJUKMp/M4uns3qYQGHR2taNGX8eylIfzGfTtxsJ/QSljd3NmMKhHlyqRUv4lhY6MLD+3swa984B4SrCq8zNfCTe7du5dko4RZIoiVsNnls+POO+6EiyS6tc6GEEnYS1evqUq+chug1uOhKupUheK9JKy7duyG1+fFwty8SgOvv/oqfuvDD+POXRsxfPJ1ZlA9zC52KFPC9HIQWzb0qHnribxU5JGpkzE+Q4iRmGaCa7DoKpiZGMOUP0ZOUlZ8LcnPeelA56/eUrP1GdDYtOcwbDz/f/2T/45P372bzgL2RxR52kwC7TzV0ZDZiC622bPqh2l6HOlbN1TVnxiPZ7PqGdBa6GnvsT5ylqrcuDQgRUqQzERp6zJ5S5IBSzWk1eH1n41Ce/eDvcelRkNdcy1yMVmjuYIJyrFSxI94Acz7aTx9fghLK8tYC67g8sgkro1OKcMthmJIGVM49vgg3n59Hsfu7ceyv4jRK0HYSC6/+tn34a49m5GiZBydnIGNaSKyFsNRytVPEAmOmZ3YuFrEHr2HZKcOHW3N2LllE6UVSMx6EbY1Ql8Ik9ROUo7WMd8v4uuvXlU1LgbaGtSdwUS2iDiRocVjRyKyhgl/iOQvgnt29qEcozrIM7KmZhANxOBPBhnt5Dgbt+HG6TOoo7EvXrsBC8mfy9qL15YjyDBaP3L//XjIvQFHHX0Yp+FkZ8ZPObbDw1zvoKz2ufRYXFlDlPb42HvoWHV1+MfvPMVUWIuGOge2D25DUuY6WGoxzlQpdUUSyRw7IaPWrWbovDqm6vlgDPW+WqokMxwWPZq8LriNNVgOJnH43mPY2b+J0rWIvq3bYLWbcOHkG/jByYsYJ9IZmDalQIvU75S5GlWjBf+2MofG7g546fgytnMquAxduYR6h1vxN9lydLKvhuqxSIQoqD4U+DZRput1RnXLXYTlq0/TMQ7d031cyiXJtP8iJVByLsGDVShbHGT2BQIt32tz4ezpGZwf9WMpklab/M+QkTu6gbs/vAVaco/lyTBcPj2KiRq4CyZ84PA26Ms52EwabGwhiaVG39tbj03NXmyo34ZixwY4NlIyrSVIRrM4X4zj3MIcQsEgzxFnx/cR2Mr4wYnzcMjqdasJZ6kO3h5dUYTyi48do5ZPkKyZ0Mlj+hcXsUj2PrESJoGt4uLYLGrZgXN0lC6Sw4FuymnZi0xrwqGDvbh6PYfLty7BSQ41QgTs7O+HfosVO0m+Sokg00cCLxeJfN4aErIsAsYYJpYv4uLZN5Us3bOpH1UqnTpZV8Mcnj7yKVxby8MVpny2O8m/KlhM5djJEWTzFWRzGdgsJkVIV8IJSGlrqZtx4uoUCXwRHQ4pFBfFPJ0zRfv3tNWricBbdu3B9aFLqhrQ02eG1Cw1qSUmJaPsdoeqay4qQ7a6svHvl2cWYOtoxCGeZ4iEX3aJbaTjiOKQLbjWGmoQku3ARH/U0K4yJ6OqVfNEZMK2mfzt5WdHoL3v0Z3H7TonzIRvbcECV8cOZAILMDvJUM16eBhVrR4fTD17obN1wSIF4quraBqoYNehduYpDZ768STuf6CLpLOC3FU/tm8YxLNvnINs8FrmcYcJ8QNNdVgNp5FmJKYJ/wODjJJj9+I5bwBhfQFPFetRU1iFyaZBKVXCN95ewQI5yCIhd3jJj2l/AId3bMaN5SxRIomm2hLG5phrKQ3D0SBuBTL4+eUpFEnazL567N97AB29vWi5nWlIm8flYgToqkN1gw9vxdZg2ulA272bUN5EEr21BavuAipGtr/PiahHh0SdEc1ULBZyGX2LAylPCdf807jI57K7DH9DBu1HNhE9alGgEugyZ3F6qYTY2g2ssnNXQlE1A2tqOaQQzUxyJ3vVZwoFZPIFqr08vK0d7KAqfv9DR+koASyR94TpTDL3tHX/e9Hd1InLN84jnAjh6bcuYHhiGv5ASDlCic4jFflkTYvU3hBCWSzk+DrQzEDz37iJQEnDANeijX0oM9EEFdDZhFFdjMgps8f5LGvJ7WzQETXFB2S968vP3ETN17/1ierkrAM3bqbw+UcGUbFKjvkpmmqSaK9vQX1jA26OjuFTf/zn+NO//RnG50rQa0n+tgyBnJQxbcHP/+UiPvnre6gIyrCmDHCn3OjxNeD62JjS6p29/fjHp59HLJKhgmjAbb0N2PmrX8aF5Fny66CajZ7MJlRJabtFB4ejlkbUoXEiinqS2SIR6QdPncTVhSzzakGVqNbSie4+ugFaqe9lt6C2nenI5YGLSsdttcNFqE7nU4xW5nfm6hqZSS4r1ZlrZX9zLbmG1PMQ0SALmKTTNCRjmXJGwamWBjMbCK8yCMKnTKdL0vByx1aKsZK6kLPlmXoj+HDjPjRSwv71M29iZHoEvXSSUqagapm5SQRfPD2M+vp6ptk1VSP0v/3Xr+Lfnv4JgnT6r/3Z/4A+cAOTozcwFUhBX7cJtzX3otxQD4vPh/e+j6nKJluDVilDa4lGVowwLS+FpTgLO54KxumQDQhl7i2VpNmMvU4XjhJd36Aq2UPHvaetA04iqywQyx3swA+6w2qrEClTUSxIPTFeC11CtvNO5VL4wud+hpoX3/xx9b/81x+TMGVxkKnht//4d6gCmCrOvo0qkUPKG18ZHsN9v/k5poxW/NaXvoaFhRS+951fxUtvfQU/+d4oPvmxrZASALJ3aybpROJGEvZ8GKv+DBqoqZvaHfjxS+fxnkePULGcwUc+8iDu+Nzn8cLE92GxyJaSOlR4kWrnv4rciNfwIu2UWXrkoklFvKwwEikK0BNyRfqZVBkhWSbJTqMKkRX5MlnHofGg3uhlpBgRyycRyoXIM1aR5T9Zs1isElFIbLUyJsNz5vi9Cp1Cy/Qju0WmaagSHUCIHzWEmrsqO0LKrfA0OzqRJnFkACgH01Rw9sQV3G/ehM1t7fizH/4c/ngSzW4jNnttGCMXOLiNKdOqVWliyp/AkR37ceSDn8Hv/fc/hI7X9q1nX0YNO9B39hKmHLxKKrgN/jgyrY0YbnLioc99nP1fQ/Rw47EDm9n+KiLhCJ1jDhPkIoG0lEEwEMVpDbZVdlzc1d2Nr9Ox/25oCBtIvJssVtpPg61tPUgfaMLru2QRFtN+sUSuUaFslYUhMnFKS5Kcxm/96lPQHv+j/8/xN0jEpITP6OgkNm7oZGRPobW7Ed2Dhyn9Chi4/XacuzmKe+/6ELLxqCI8H3rwAC7euonoYglb97igY0fo2am3738U585MEoGGyeSt8DbZ4e22wsH3D94ziO8+ewuf/73fx5nIWawm57DCNJAhFymWKrAY7fR+J1x2F8xUGbKpvoWEyUAYrKG3SzERs9ZIvU3nYcfI6jKZBdWg6UKLZhCecgvMJRtMOT3igTghl85asMFV0ww3WlVhtAidhKyLx5Qva5ClYaRinyw7iBLyI6mYqvAXDYWRi8dJGhNIJmNq4myYSiAQWkOMeV3W+4bZQVIp58KL1/D8+WvIy6Qjs4XcJ4ux1SiaiBJ3bmlDA68JmRRqmFr+x4NfwOjPn8Xzi5N4+hNfQDv5hevWBApEup7FVdRaXLhx70FcMgCrTEcnz5xgW3V4+MBGWKliooEVNeyuJQE30rkT+RIlKVGVjiwIIouyuok2HYtM6d56jLDdtbTbSqMVX1kcx+qAHTov3YAcSNVV0xYo69Mo1RSJqEbFgZ5nKtE+8r7bjrd2t+Hl508wYoAXn38J9993EKMTU7gx/DKszR5o7C3wtRzGbKSAyOIUIbqI97//LvijRvgcY9BZpRyinKQPT/50FsPjk4TUJUZrGtGCWVXCPXKsD9/61suYm4/jkc98GpdCb8BNctVU14xGdzN8dp9aIGzQEBF4gWpok9ghi3LlJp5sYpspJlXKiUsnJiPwFTrhLXWhmCYZk12VU2GSsiQm565hOjyPJElyihIwS6SJ8Ts1GTpVwoWbU7cYcdcxNzdLxEgT8jNIy0ATPyt1K6SInNlqhU7KMdFhi2k6blrWwOQQpcIKJ6I8bgpSy1M2C+zO27EQy8Dna8T+I7dhcnxUtVvmg1pI/DTZCOLRBLmDHfWf+jyuP/UjjDOtfei/fAlWEtEpKrdwsw9Zok60txW+ENvRQJR0W/H0E99TdtnZ14RXzt4kWmpQzktKKyNPDmHQC1eoYYots802ElwreukwLckUTDzHFJ194Hc/iPod3di8rw+RpgRRL09n4jWJQKVz2M02ou47i8+NRrzwMzrGex7Yd9xAfftv33+W5ITgyej92AcfwM79x7Bh823w1JNwUnaVa+zkFTvx1A/+mXnOhQcfuZ2EyonhmyfVVhPlXBeS0W5K0yRqdHoapBZmWc/pa0Ky4sHbQyk0d3ShQUhSez1mQzdV+SWp3CvD6slMXHWO/J4vFhSLjzN6Y3yuJcIIUSnEZEJyOqHWtG4w3A5d1kp4T6taHNNUA6H0AiwlE6ZXR+mkRhrKgaXcnKowyPxIrDWDHAt1+la49e1YiU/BKOUb6IRSAlKKmsRiaUrNBH+GValEqTQsdbr1tU6YHA5YhL84vDDVmNQ+IMnlGPKLWRSYRn/3v/0pg2AQ1y+ew8YtW2mLDEanltDfV6fuzLZtPIgdRK4zk1fx2cd+DaaOJmRNNgy+vEBlVkaJ6afvzSXkmlzIOZnGCP9nfvo09HYNDpMInx5ZYESvb/M9F6FSosMLb+ipd2IxlKJTF4midLj+LkyMTeG62Y2lfAw7b9tB2VuAhtdaQ35WRy7moNy1aC3kVZIqmbyJwFJRSVYSvfDMMLQf++QHj2cLafzsqdcVxIK5+94ju9HQ1qbuWzABq8XEJqOVOtiNf/7OD9DSUo+Dezrw9mtvI48VVVtyaaYFK8u8qHQKNsJ/c30Tdu7egp6uTmzffRhmcpXJW9N4/9374Wxsxo3ANZHQitTJcseSEECSQok0gXap3BNNRRGhU8QInRFGaUzdlo5jp+0+yI4AstYyRi6zEJ2EVeOAgW3VFbRMSR60NA0wemSI16RGXb32Jl5ynlLXqdabGilbB7w7aNxpma5AbiPtkHWzjCI2TG4QyqzpPF9LktilyC9k9ZdofqvDjFqPGz5PHQb0JIPnZ/HQp3fgvvd8Hl/7p2/j0fvuxmuvvYwEYVwicnSKKiUt9URCeMy1AVdqDfil5r3wLFBujwaxtqkOvkAOrsU4Jo7UI2oooev1eWBoAdW+BqyFF3H39o2opVPs3zKANf8yVjMVrJHgGrXkHw12ppaqmidit9nw21/4NG5kHZhNxxCqbaRT1SniXTDWIK6nciGvkkk6JV6PlJyQkVEr+VyBr2eyJbz24gg0Po+XOZuGMgjxyKJCz5GtlgRqKIgYvetF27OZNegqQTh8DtQQrlNXzpDUUAbJwp6UDt0drYo5r0XCaGtuVPc3pKh7jrS/zmvGhsFBhMJr8PVuhbutC16qFiGrMiFF8prs8mc1SRlD0foG+Gp9aG/oRouvWa0oV2UH2cZN1gMwVl1MNTV0pjKCiVUax8In4IIPeqMbJnODqiPmszdga+sg9vXtUe0s60qoWlLweSnBG1vRQOh/YMNnyWncqiqQr75B1f1slNnZTfVEyzq43IR0kkK5sdfQXA83vyuRJYNLMsys29aBGmOJdkri9JnvYLJzM2batqsbZ2nCuDh7tpSjY6fhcVnwTPgn2EJHmz7ciLSujGvHWjDfosPQHg+uH/Iw6nNM3TYsPjCAxAd248DhA6h321FlP7QSGZrokDJBerDejkPNbuzubmF79HBZ9Whm2tppymDs2iUc3bEJnro2FJh2ZMtxeeTYJkk8Vra9wFSUzZM7mBxwUsUIv6iSqzS5Peqz2u7m0nFvcxOe/NFJJVlkAe1jH7qL2l+kTEGlepk9lWGOl6h6+qlXEF0L4mAfDdXowZ/85fNq2rtW60BtfauCrM0bBxQEB1YDKNPBbl29xEZ68MJzz+KXPv9buBC8CJ2lAm+DeHINVgIBLKyuIBAJ0WNT1PlZyqa0YtseOojPXU8Z6kW9rQE7au+kBpfVLhpMRYYUAfUY6oiHFvzFP72JVy7MY3w2iEtDMyqldTV74aDTOWxOymymDTp9XpNDg82n8qnFYEC9owfhypxat+py0vCMOil5YLeamSbNsJC86Yiawjm0jNp1+VqA20OncVlx9qnL2HSbCxdOXEZ+5/vRTP4xP3ILqTWiKSNREFGqJ7/v4EZUqJTMm7bBxeCYc5RhW+JnSGYTeiotIps9n4Y5SWRkkBUDfhiWZ/jdGHKpAHkNcOLMWZJooJHpzePQUzUV1C2MUIrKLJ5APUmms2QgYliwdXcfAkTSvY1VOrEWzTv3YjozjmgugToGg8zc11U1mA/MkLRaaEtZEFXBcz8fgnaPq3L81uUhXBwPqgs266rYc3s/+YOFeZoRLTKS0CoLmbU05Pd/+CSKJDb9dSZs7GzBt166hQ/fuxEZXTtqKBtjSaaAhCz/K8JOx2ptla0rcjh56iJz9xo+8KGP4krwrBqjl4kktS7K2eZmtDBSTQYz00cKIX4uGA+pepuzizMknFE00imONjymUMghq8yNeTgsDjgMTCFVB77/9EXCqBWrq37EQjFE4kVcGZrGiyeu4fZDZPSMclnPKSrXQlTKVlKw62U9hQYWppsUYqjoaXEij8hkWXAkxWOMJj2kavB64VSGDqOKKRl2qghZFVctl5hmUtizxwRtxYK4aSPWUjkszM5RVswrRBRyWKQjPbyvn0onBqetDm46QTkYQJ62TDKqDdEIasidZtnOGAOqMj2OnH8BUzyvibxqaGaUfIrwzyhfohrS1ZSJ5EkVtILycSLS0WMPYXQ2hsmyE16i3YDDhMlsBfu8TNNEiTXDZiwFTtEGBrXuNy9Sld7hdtrYPpmpbyavyuCVF25Be2xz4/EyU8mFsQDfqGL7zjbs2rOTvlRVq8F1tKRsJyXQKLIxSNKzedMuZJdHmMsNaOvoRM6ykfIuitW1kEKYHVs2KLm5loijp7uK5bGfI2/bie6WOmzctw/j8StqIbRwDH94GXaDhdHphJ1eLMVh65k+bAap4FujbipFEhHo00wfSQsRqKRSj4X8QeaGyn6wde46tLR1U3KZkWKeXaOkLBF1quROMut6eSUAl8tM5+A10DmkQp3H2KiuUashweRnPKYWLBUmiENkF1RGWpkwxCiT+hqCpHoihSCojHXIsLRZcjKNKRtQ2+x6bB0oY+hyEOmrp3H1tcsoTV5jG5n+GFBVsls57rFNLZDSjPPzi8i39qK4soglXkeCzlAmd4na7ciuhmgfIiidYpYG0ppNJJ/18K9MoiRIEi2QNMuW4CSTlKwVPnnJuOHPsi+2YWVuChr2S38hgRfnV7HJWcHWQ7cjCwtO67uxqRgkGoXhJSJKdohkYgwsO2w17GdiiJ6B8nNBjNs31B/P8urOT8o+6zV4/NN3q5zlJKSa6BAGZUwZhFofeFql7AqtMDfFhjHQ0YG7D+3F4797HN1GwrO3FsMz80SCvJprcPrsBf5OON9yBDeHJvGJj38c08V5Mvg4Jbcc1wCXzatKIcTiYcqrGjiMLhXRZruVUO1BAzmQzexCg64DpHxUKzmsyRqPcByqFNL1BL73RhTnp7JYXKO0lFvkDT0w2NwokrXn0lQ04QzePjuGK6NzWAvGMNBOdOO1SsfLWIlMkpVrDxQWiIrUAjQO/1RpTsijrOmUnGUiYur04iwSKAamGJMay7DU6uHWrOLyyTVGe4qdu4o8o9tuI+oSXrJUWu8/sg31Jin/GEE2EIebHZVvYDqm7W+bYWcxmDwjk9g8Mo0KOy3FXL95dAaNY4sIDLTz2nJUUyLJI2qSkbQnR/K4Gi1iLVfBUpKy3koO1FiHJrsF40xdkVAAD+3eTIVyDdWtt+NWtAY7yZMKySUSYSqqdJz80kEbpUmyobiQPzqNt08sQ3vn5qbjcTb+8sQa7jjaj737djJn0SkY8TKbWE+4lMVAggRSc1rLSP7bv/lHOI0FbOtpICzaMbKwil8+vAMHBlvwg5dPsMOyaGl2kWw56fF1CMVLJI9GHHvwg7gWeVPlXLXBLtOU5GBJCRamCKm2m+CFywieVJGTLSTYAFWi4Ejjg3DKHUV2psirIjssli7ib777OoIrM/T6uBo13bmxhY5GPmCywuZtQVPvRmSLPFe5gHA8g5mlMDZ1e3meJPkMCTbTGQFDzZau6qtIVHh+4Wo0vLpmvi5lqGVsQ9orQyxqLIEoUCDnslutYHZBYO4KNm21wb8kpQpqkIqVoLcYCM0kvFReX3hwPxZX5tgJJWSSRehzeuwrGLHX5EKZhFL76mm08bpWKYvbwjG0rpFXlDPwk/y+Oj6MqzdHMTozC4/FiDDTdTxLRZYpI0E7zK4l1S6QMl2yiajsamrF4cNEidlJTDOtbG+y04EqWNC5lU3z/lNY5WdrXeQZOitRj+qLsjaXSUJfceGNk5PQvm93//FguoqJJT8+88sPKc0uxFHgU90nkF5SDxqOlmpvbcDXv/kvhLoEju1gFDNqurt6EV1ZQhOVxs2lNcwvr+LwbUexMDcCf6SAiekJ/MEf/BcsFuj92XmSPJmatz4kLYcXpiyRa6ODmJlWMkQCGYUUi1t5ITsdh+HSeZSzSpF4J9FEdhCQIqdy67ijrRZe5tPxW8Nq3454ZIVpz0huYESD243+Di9KWi98Tc3kBwbs3uLl1WgUgZTtKWLJBDuwoIqbrObHea3raKJmQDJ/yxC8bOcpo61S2UeInKQ02R1ZFBu9Byvz47j1dgpSNttdZ8H0SATf/sJn0axP07H05GROzC0GiCBAMJRA0OvF7o8/jni9D6eqeQw0NOPsQAeCjXQSciRRLGN7rHjxxixu3hxGRWtFIb6GNkrdVD6vnFEGFSM5OpnRodSHm+pJyj67qTIyhSy+/O07EFy9SHJrh49Ky8Ug9lCZNRiDaqPAYoGcMLPKtFREjUG4m+wZb8ArLw9D+8iBnuNV5vvNO7qpElyKyFDdstv44O9iJBlbMBA55O6czA8YXwhgfGyUOSlHDV2Hvs4O/OUPf6puHX/4vjvwfRK+S5fOY40EkLbFvUfvwI4DB3F+7Q3mbhlQYs6Vm1oSfnIaOqB0gjhIDY1uMdv4lNHUkhr0atf1UYnIDS26p3SMTsf2GFU1n8G+RiJAC3q66nkkHQ7u7MT05CzioWWU4jO49/Zm7O2348E7unDP4T687+4dVDpu1PGpp9PJLCYxsOwFkojHcX7xBNJUDoVSXklNQY117JBz01nYVlI5trOGaGEjiZbKPORLRKTUwhoSsTwKCaq7rA6HiKhXLt3A0X1bYdFWSVbNSMeSuOqPYLCxH9t37YXh9RG09W/EZfLpvUyHybUwZjp9iPZUcOLnlxFYizKwptXURYu+iNt39BPNqqivJdIwxTlcDQiReIpCMJBbCAJmEinc9+la/OXv/gBXJjTY1cxgsjmQMrgQI1LkEjdRpK6TlFgsFMmXqmpXbh2dpqBJ4I2XZqHd3WE7vq2rGXWdnSiw8Rl6kdw0EmdQ8k46i11mMAqK8G8aUUft+wZTxtBsBPft7iAPcOF7bw4jGVnDBmrtxx6+Fy9dnYbFUavuM3z1L/4aNyM3ESsurzubAiH5HyOTHU3UpsElj8tP9YPOQlVAQibI0Krv44ULiZNBMHm3osYQpIKfII2sB5G7ioMDzeho8OCO27bh9LUl/M4v30ZUICchhwnGwkhSEYRjS7DyO1JYpJYwLYuW3S4XCa1UxNViPHwTwdQqSXaAXCakbp4VZOWWOAmvXUpPSsfIP/nPQpkn9tKyDUMnhpgmqkinK3jvju3kEssIBqPYsqmbiixJRVPAJFFjhWxRy+s5lquFr6sfxbM30F0wITg6iu6EkNos3Jkl/OzcCMk30TMhe6xQVYSTcNv06G1poIFK6vbBkD9DtMgqgSD1k43kgzJq/N7HLfjWXwWQTVVhq69FphjDQiJD2bsAjXmNaVNcI6duvgV4rU6R4mxfoaDDWyfoGP2ttuNudrpUwiuZDfwoEVzIlnQWfxc1IieW+QSyOZsUG5ld8OPNV2WXYg2WKA9v39KHJGH42loBUcrLnR0teO/t+/FPzzyPv/rKn8HZ3ISr0ZM8oEAwjUskqJHcTngWB1AnYlpQI6/8ue4oglTilhq0GQfoAHpCucIUfphRy86IFtYQyEv5ZCJLOaFWU5X5digXxgKj/tD2djT4KN2EMwnaMV0k8zQOU1WcKUD2cE+nEjxtFS6nFQ11Dci5IzBY1/c2SZCxR0mKZc+RMOWzLASSBUfSTNmXVpxeuEqlWIHV4cPzX38N2YSsyk/ikZ09CC/7MR1JY7Dbp4bx44IWc2FKZWDL3fdh577bcKmZyohOhVQWI4fbsWQsou66HyuOCl66cY0EOs9rl0pEo7zmIhaCaTTX2ZhHKvjJ2SlyrZJCd9nHTribnv0lKNC7NYvXfh7Dp3/tS7hw5gpmYvP4/G92ILY0Tm4WltgiSmSUopFy1nIfR880CyLLGy+OQDvQZjkuFeqaHWTCTBc6RoAw7oLoc9n4jh1UIilaCy6irakdOZn8QYn1xA+eZMeSDYfTeGBvNwb6+/DqpQnEjPUwJf2MXC8+eu/t2HzsYTw9+wSPI3fv6EpUN2oaGS+AXkGPZewJ0VP9vZ5aVN+/85BOqDe0QVc1KMegn6jvyUdFKjYYm5nXLbBpHYrImvj02Z3YN9CK+coEliojiNYsoWBKIG3zM/K0cJlrVU2xQr6INA0vSwSjyahabHVm6QWYzDVoa21HZ1svvB6mKKa/TCaLQHgNy8EltcmtjHV4XF51A0oK0RboxJOnZZa3E0WSz9t7mtVEo7TGhJ4GO0JMCatraYyRX2TpYB/7yKeQa/dBv7SE1QYbVslL7ESHmFmPhXoTrq0sY8k/SseVQFpXTxIUci9pbDSMQ3kAAP/0SURBVD6Ma7NBGHhuKV8twaSjnJagExPlyS9a+so4dOD32S9d2HNgH958+TJe+tkoPvB5H5IrzeQlVFmU0znK70Q0iJLUL5OdrcxanHxhAlqfy37cbqkqja9hA4hVyNDzZIDKZnMqFiuLUFzeJtwYvgwbO7Sp0Yd//d5PCV1C/gCHw4hH7jyGW8EMzp97S8m6Q5s2sP/K8I+ewpKbTEknUS6pgNchT5Wk3vEBHkScQ1DiPzaeYWTKwekBpipThcbHjwmS8TP8rGzwpwMdTCwhJPado8l35J8M83v1FIUaO+qNHchWmddte9Hp3og62e5ahrlrHZB93+WOpBDLPK/7WvBtBEIhkutZzK1Mk1zGVcrpbOtWuww5bC7kmF4WpWDb7Kwql2Q2EYbZOVoi19WXJ9QNrxaHDpPzq6hra1HrYhaohsZWKbNzVZjrmnDPfe+FjecRnmUl+hjZqc5qEV6dCXqqlKsn34S1JY+V2TTBJAcjETtHPmOUpRI+K6KUvUU6gMh+PZ1GZg5JqlVWYH7wNGphQBeuXb2JwU2b6dtVTJEXnnolgId/2Yo1P/lMIg7ZGlXuiVkZWGa3FXES3LOvLUIbTlSPd7Zb+AZRg94eITpUeBC7w4Mi4ZrJlYazqOIl7c3tqKv34kdPvoRLF2+xg4ScsUtkbqe2gE/csRPHPvo5vPdTX8DEhVf4mg7pCCNVX0Gh1k5n408iUYF6WcocyWigQKHaFYAXJRNWJUXIU4qTyawrLZ0gUY2hhQRUKvvKQ4zxN8/MY88GL775wjy2dlGOJSnHVpLw+ky4eIPGJBrI4h0d5VoubsKgbxA1JebhCqWn2JEOJpNt9Ix2A2WlkLOEcQlGnw6t9Y3wOetgZeqUKAytrWFheR5Ly4tsb0LdPOvt3kB7tKj5nuFoGBEpkCZlnM8t0g5bVBq5vhTD/l0bUSIaTc4HMR7NMuVV8Psf+DWcH70OmXoYpcIy8hqFbCecVCRM2046wOTCAkYj4+jdYsT0aAzZTEpxrmI5T96QXrcNkV0K/itvoL1ktJbGI9OoEvWKyKZr0d0rpTPrsH/ffly4OoIb589i6GIW7/tIK8LhLNFIduAmu1L73ZWJ4CmceWVZAk53fPP+XdBkwvBZTPCQMNqaGsgzSspYHmrdxoZG2Cl1fvzEC/jrv/o3hINJtWufbIIn5R6XQxl4vIwYbyd6Kxm8aSAE9jjUEHrOyrS0sRVaQ41SNnJnU81KJhTLGImoFDVOwKfaRZHOVBX2z2uUfC73fwRC81VqdT07ggjx4vll5m03gokS+QMhtqrD8HQMy5EctnW5cHYkis5mC/JEwAJBpq3egdcuLGJkLoNGt4ksvgCPlQcWbNGQyDLap3NXsFqdhpFtkBt5NsK0m50mcyzaGrroLC2o9zAXUzYmqAKWFuawyM4rFFNqs1yvj3aj0vnyxl1IhAMYGZnB6aUIPnLbdvjn/biwFEUgU8Bthw/Dkkvhyo3raG1vQvvFIYQHB1GhwirOTmGeHb8Yi5CbMHKp7o59qFVVYA4sC8E0KgfQMDCkXPQ6DxNklYG4Ih1DB5PNgIdJPK+dSeLG5RE88thjKOUkAMlPpiaJchOIBGIk2FV0t9cinl1FhaokW2AAZyN0PhdOvTQHrcthO3715jQ1rhH1ThN8NMif/PUTmF9aw+T4AhnqJXz9r76PH/7wBea88LqMpFfKPYtgULaKJsKwYY/euQ1d7ib8YHKc5GuBHVxGrK4GK54SgtkwlmMr8MeWEUmFEOXf6UKS0J2lhwrqyJS+9eFdIVik/yRSFSKKTG7l70SWWClCkleEHYyCJgvTgYZcQoNGD52NdGWg2aQmL4ciMmtbi5nlBPpaTXjrwjKujq/ggQOteP3SCjqaXOxIobSCUAKIJVxJvoawVA7iuSSlyfkJLXQ4oiERVLKbIIyMBDtoHw8jW1awScC4bOtT89N0FuNyCuG3b6i5o1enF+Bp78TmOgduyqSn1RSh2qXKXR5obIGzrgW7TPVoYfBUV1eQev0V6IcnoMlTOldKaByZxwmmK6uPaZMpeWmaEc3UQe9AWaYeso08jXIMeZSJxPvvcmJtOYfeTUAsUCY6A7PTfnR1duBf/+mfsOynqvH6iIDkNTNxHH1oC4p00pAMphVk3zeiTimDcyfXUNPd2V6VeYyyc+Ln7+lEZ10dPHWt+Oif/quKZoEsGRaXKr2i3UUWySCIzLkYuj4s95xUhO060ICFBTaGjDhIpSL3WVqafJhZXCBJrMDuNKNtUyu6t3XA3eaBocGIikmDBKVVshClxKJXV+RGDj2faU3KRsv9CDvZslknvxth5u9OnQtWkxUOrQsOfS0aDV0w19TSQJSzjCJmPMVFpG+lLIgUcZMyTzJaWmHayDF1Ub1TLlYQRxTXYifp6GkiEiPwHUO/gyX8x2PRKWSsQ7xI3uPR+KtwMJ6Jx5CJxCJhtZQa3ZEaeKNaLI9OYNXHjndV4Ce5fOqtIQzHiFK0bXtzM3qdHrx6+RqCRJAHB7fhA3fdD180B209Eck/j/LSAv6WwfXkyDnaJIf7HqvHm08lmUbUgAERg0jIlCOtVA/Cq8xb/eUvu/GDr0Vw/0dtSIfzOHe6jDTls7Rf0MZMetDcsQFzYxfo8LQVU/h/+7v76BxpprgoA499wkD56u/x/e6OzmqCb8jNoTs2N+C+7d1oravFxbk4vv7Ma+jeSiL0xgq07CSzVaLSohzDYjEjFI2TlVvgaRLZU8XKNKUTpZvMnxQ+IDmP/YEq+USZ0S5pQlCBFB5eMvGGDh/MRCqjWYfphQA27OmEo9sDbS1Ti8OgCr1l2VCZtCoThTXskAqdxswONmtkDoaR0aSlYxiYZurQbOqD1+CBzUjSrDUxfZGp1xQowVPIasje6eQyQcfE74ZLQaJEUHW2pEXFbYhSldI675HJQuKsBXa6dIIMYEn9UZGx4hiyRaegpUhdLfPd0fkapicvI3GCtlvBbXs2Y2x8ggGix5NvDmMomqF09qlnXXMnXjxxRiGLkG0ZTDMQJba0tOPo9n3os9fhRxffxltTN5HLp7HnmAcxfxHLCzrkqRR1TMEy0kmcoD0Vy1M+wn7H3tstuHm5iL23aXDyuSzTvdQJp+OKzRhQFm8HBrpacfnCa6QHJtz1GMl4wyrS6TKsZrtSjn/xpcuo8bmaq0a3TBfL41C3C8d2DqDe4UBdYxO+PvRTaIwlvPokoSZSUiWXdAZ2huQyM1OPvowidbxjwIhQvgaTVxKqAaK9ZVRO+IfAcImGFliWoWWn147wagIeSrjO7gaR4+z4Mm5dm0FHfz1qvbIxvp5kLo5YMI4800lLTwtiJKBWfrdlVxvJInmAlSjitLOD1qO2QgcRCctefQdeJR3IsPZ6lCvz0QFkMErSl4byzszrkEnMZqOFvEcDC3+a9VY1qiqkVCYsyFC4ZBc1/sbvFkp8EnJz6aSSsLlsBg4G0aagDgNbdmKVUjYbmMaTr57Czl1b6bA1uDS5iicujqO5sVFNdobBhsmZlXUH4zFlLUyZMlTDk7yLRILWG1vcmFyJKEm/655mXH8jwWtbT3fCMcSZ5SGWFl0m7937ATfJYxQHj5qxNFPF2IigpuA6r0HGgfjd3cc+iDPP/TOFRD1qjAXc85gTjV3tsPBfJpnGn33xLWitJsdxvUXsWSbzTcNlrGKJ3OH5N08R7slYLR40troxOhSkHOPpZSyCKUU4gZ4eL7O+tA5KI8q/wAIdQhogTsGLWQdjWlReo3HlLqbFJhN3c7CS2DlcFkU6Zd+ywMKa2uZaOk3uc5SJKrJVpVyMm4Q4QykcGA+RB7Xj1ovT8KQbcOUn1zH7+iTGXhlF4IYfifk1lPOMahosmokxlcgOTMydVXIVpigZ/CoRyfKMTpkMlC4T6QjVjDsaiNFklfkZWqa3NPlQAGvJCILREAIkk/5gUG3KI7PQYokQJWRWqasyJWp/xYmRsxfQ6LDhyuXz+OmbVzFTNOGRPQMIh8JqnenIMvO7y05LaOFfi9PL5EacdFoNnYDII78TUdWtAtrYwVR8qN0GG99zeSh9x/NELJkmILtRi33F8d9JJYIY4rm8tsmbGbz/k0689VIWbf1F2pAAnWdPsE/kpmg9yfod/RYMTSygo60VqytxPPDILiwmplEpFBgoZZx+lRnCanAd15rZ0fxiOJJiiqB8owJZShVg7zaqirlGQ468gZGSWr8QaYioBquW+Yupw+wzYnGRkMv3ZR2lPKTJUnVHQQYdSuYWqlzHSMgRoh00ko3OJL4uFW6lUFtzp4/cgK/w81G2RZxLkElQSiYN1xh0KlfKesyJ4VHKsbQqMFKSC09X6Rh07KINqVtxBE76gakynAEjbv7oGhbemEfsehi1WSsW3p6EJlSBgfk3MRtGYDSAwOQic+8EZiemEVpYQiYcwfL4MuaHZ7CcWqWjrSKWCyNRJHuvZOlsGRRrUkxtNQhpMtheqiNKnMTZKToo+ZHcjNxSZ8HTdJLVRAarqTxampuQSJFTZSg5MwmqBZkVV1qfVyGRI/ApKqxGj95mDxzspOVoCkU6e4bKS+qHiwKRkWP5vMxjE0MrdUJ7C2BK7wxfzWJwG9VXWOylRZn90mgjQhIx69i/HlICs9UCe2MnHSfIlGlGayclQC4Pm60Fb780Be3Dv7L7+OTYMjtBy/gqkc2nMLdG+dnuRK1DdiAwIZNLQkf2vLogq59kmFwmB5vQ2+TBYE834W4FS4uyHQQjj+9nUuxUabT8IU2W8Ql2svwpakO26pTpczLhRV4s0FPD/hhaOpsohSM8hdwoMyCfyTB6tHQOmaafgMPtIHlkrp2YJ38gUWLkxKMxNR4hW2Xp1GAXEA0RzgnNMskom00jEk7QuHTsbAFuixPhhSgSfJqyZqwOBzF7lugwFMba1TWsXAhg+awf2YkkzEuAL8VUM0XcG05h7Tw/N7KG4M1VzL49j8lnFxC/FIf/9DJOXh3HWjaHHJFACsHIFEEL7bYcLWIxLhyM6YdtKrJzZQ6mWtZChBDlVcin1C2JKp1MxmjETpuYRhrsJjXWI6iXyBNhhGDTiaR2hmz9KZxY1JI8xDHUT74vw5/L80UkImUMbHdjZYW8hB+WqQ6qBAKDestgP147ex0PP/wo0ckHX1uebSQ6Ob04+fwoj6+JMadaFJxZCV/eOjfzoAPeRhMljF3dYtZTCQwOMrdTmUi+locs9e/o7EP/7l3o39gPE5VJc0enurPH5KnuwgpKyKfV1lPKn0EOYSdkW2CTPdaJJno+ZdGOPEzUnRabVd2HEPInkSDkLxIK8nglrDAvr40vqgjjB3hsiSANZDtuHY2cp4MFmZNjUbLsNFNFhp1LI3U01cJs0TJC81ieWyTS5BCNZrEwv4SaEvMuG6moJH+RUUSBckOmQm3PdtBYqdT6Zn+GggauhB62FVp2kehXYRokD0nQ8aM5Ojw5RIpOGl+LorGlBf4MUxrTpigqufmo4VNnZCogwZU97wsk6TwB7bV+HQZyHGnMeieTf1CeGugs8kJD03oVIfF8GWUVu65bVN7mO+o/uRByIrkWqjEJ1JsXw7BaauAjt2mrdcDNIHOaTeRTWjWcfvHyFdUH2aSOMtyklmvIQ+Mjh5ATyKIeGXCSu6jiVY0ttRCeJPMUbLoKAsFVGGlc8VAhkbJxyjMn3iYuFGFwy07EFawROURPiyOoySzSZCKETG1TDkIuIXIoncoRMaxoqq8jGfWQwCmRSWmVhavWpbiITKOT7TsFXoX/yPwICRGZrCoDvzK+IeeSpYUy7zLPiFPT6GhQQSsZy2j0OtDoJmRSGYgcF8na1eBCZ6OHQWBkukpiLRSF1aAlQlXZgexoOrUMeNkYnbLwWEie7AcrOyvIUL+MnKqgZIttdPCde7ZgYHM3nA0OplW5boH8Ci6fv4QrjFS3k2k2STRjGnS5ZUtz8hIeU3kjr0kt0aAzMTJ5eeu2lX9SxE06Vqb4S+rI5lJ8j2mBDiC8S/ZqV8d498FfaV2hGfxJm/CnuI9sH97ncWB7M21hN8NH0i4zzlciYXR0tzBAVjE8MQEjwcBhaqQkTqjDaRKpIB12/d68Ij6EMqm1FY0skqFKHe51Q4isrGtzqDWiwsbl4o1WK85MvYHppSAK5fUdiwXe5A5fRTpTuMV6m3mMGhqHacjAiyVv4WnoCEW1QkvtiMjrTJIRS+S7vPRIXplcnNwplGiTwSd5yAYxenq9SDC59a5eE2NII2kYqWKsoYF5SVQOOSV1czSyKAlx0GS6CJtFByedXBBCWpdXRI5mZCNkrKbAL49KSUtyIUE9yYopHqtS1tBJZUMeka0y4ESHlHJHREunxYHerS2wuIhevDinz0n+QRmek/GVqtpdYdOWHfyeEEc57fpPub8h7eVv8odcAl+vIMVzyxXJ+eQmJgFaBa+gpZpExLZLe+UhjiS/ye0DOYYEjxxOvt/ZU4t+t0/V75Sdp2TzPgnOS8OLRCwd6gYKeODXNbjtXjsa2hPI0bnloZEaVnIhLgelHw8mU9zknn6lYiBxYefy5Py+erR0spN4UHqHyvmxcBSpcBE+s4sdIXf3RJYKTshMJyIPGy82sDB6xbo25kwHn7UuIxrrW9mIAlaXAzR6mnyDF0InkM9JyebNOwZITmUtCXMuiVeScF6hgSxOC52SPSVIpAxZJcoxknkimZ+5/iDKMKfHZJEQpXCex5W+F1wK0RFr+B09E610ihhbOR7fk2/rZM4n22u2Wdg+mbPAowmXiad5SqIUzyvT+uQc4niZRBapmNTdyqnZ6q1tTahvdZBHlYl+Zn5G9ozToKW9F/baJn5LIp1Oz86UOR7SwcoveEz1u/IWICYoypQm0xULPC/9hNdNp1fOwHQi8pxflJbIQ25Kltfhgk+xN6gmXUx7RSKmkSqMhJdIIW9n2Z65cJz9A/hn4rS9LONMoavHCE0hrL6ryeXXt32Sqi9yZ1KRPaY6YUf+cEjVctAXpPwGL9RpQOdmqfG5rplFc68syNB2ji3ja+LJRBhmGV5Qke5RgZUdoHCD/6UTeYQiGfSRRM7MT8O/4ldwV2Y0my1WxMnYs2TwJrOOMmoNmRBJI2FYdh4y8nO7KHUfZVu9bF6r5GpGoqgpMaaQW1E98rcYWMvIzxAdxHkKdBKBYEGMENUOP6icQuViMSINLKOKOaYLGeSS9uYL62gjN/veJXjiFGL5IlFTviMDVCMXhjF8iXJ5eZX8xq+Kj9SUyZWoTGQ/OJNNr0aB4yE/Tr19hk7JY/BcMu4g6kvarbb9FIcQI6l+r6o6GfJZSaPMaHxdhgiYJMWJafsyUU2QXR7KF9RXxbH4Gp89G+wokPRu6WilUycRjMdQZJt1RLTOY1615jYQWqYjuHD17FXMzQSZfh2qiJ48qBWtAgCoJdzY7E56OqPdRM1cjZHw0MP1lDG6IsKJOGE/CVcdvdwgTSCzZt6MR/JwMLJRY1IjopL3vTZBGx2aSGYsVB4OXvAeq1aVBzARXmN0gpCfHR/PqWPKYJiQ2S7mPPoXJkZmMUupKDlY4Q87ppbpKUMHqmRyaOLrYl+JfHFkqQsmD6VyiCriBHJMWeIvnS/BJ/xC4qtKA5fpvJLLVKeIId/peCHDkvIkXUo/yT2hPNOFWXGLCiJ0UGkL30WRf6dzRZLLpNo5Ms+Qnh+fUUtkc4RsQVqPy0XEKChllCVqOT0MKv4TB5CbXlV5yonUUwYD2Ub5lcdOCb/hH3IFch2VgsyRZbtVW9dRg+7/TtP5vnIacYoa9G+yI0cR8Nj+rUx1RHb+Tn+F1B2L8hDdO7S456EOpNjuUrWAWMypZpLHYgWqEzkez1AxVdlwMnhCnqwrKRB+PS2ST5nz6QwlmU3NRiYiaeZpF8z8197tVXlOyKSMWs6OEqLY4VkeQ/KbDIG3SB0L0WRkxx4a1sTAlN16QiEiQDqPbbt3oG8jSZvbqfK6rPJanFlSakI6vY4EUQaeLHQ6nUmPCNFpih12ltA9nCXy8DwFGlNmlqk1mDSuy+2BQRSPLH3gd4TQ+bbsh7etmyaUmeladS3ahlYkq8QgdsK6Yel8hG0VbPRMhTwKYgjpdFjhQJJCZdsK2WtNnEMgXWqBCTpJgMi1iqFnb04guBiikWXKXZ7p0KGOryM3ktIDElDKXXk+ecj31Yn5U9BWHJUmU4uB1IImXleRCC0fk7915DNq5FaINlFZfZcPWdgkhdXau60wIIt+TydcPF84FqMMLcHGDijobXjznB+v/zyFhz/Zjv331qN5UGbwF9HYPIgzZ84gVXhHlWiKtWo2kuThaDRGzyIZNDOCCWFpXphR52a0aeF1NTAvZ9T4en0n8zLbs456GvjY0Fw6yuyz7tFVkyzIIaLIh/j+CEN2XuugziexpTMJaUvK9lSFNB0uoe6jVDTkBEwjshYkyYsZG5pUnZMjoZWUJVQsRz4wyWMVCOnSvqrcl2EbBV7FwKIeGpoa2fkZZHicPDvy1FtnECYq0dYSV0qWh9fSyvjykGBVjsBI0ErnsR1yLOkIIf4ywikr0iQ+JSVJ1KrJNURHSffyOUlbchxZ76EWCTP9ri77seZfRS5MucgPxsnHrCbZ0E7sxs+z45VT8D9pnLwmnEM+8O6cW1Eo6iYd/zYRcWVoXEY+tToTv8u/xb6KT0hq5+dpfoetjO5kPT7fUIdKMKKmE4rTG+wOnJ5hp/Nan/nXYUyNF/FLv7kD4+dSuHwijcXxUWwY2E4bkszIEaNrDhpqDVmSO6mL2dxpUcPRFj2JokzzY1jJbV+jgYbhv3g2TvWRh9tD2cOGiVECaT2+eWAD/mhTHXY4rFjxx6iNSVOEc7BztYTMcDFHb1833BobfPbtq7h1bQqlGmKcYf2itPw5N7uKwApzs5URrVvPwSpFyPXTgGqGFg0qhuCfyOUy6jV5M5/NMXcmVfskomT5wPLMNBYnxmlQ6QFeMA07dnME/sWldWehod59SNTJnzJaKPcq6Ec8jkQqj8X35AhulxVWKQdF6SdpR3pWuIgYXwauUgwwGXaX6QlyLn6VUlhDG2ooy7PiEuqaRFrKNUi75TVZnCTRpv7JNaqfOpV65XploGu9zlaeAVFkGw2w2r0MatqJr4sq62i3Y2FWj8ObWlFZYipeWMP7N+5W41KvTpA8M4DUlEo+vvr7bzFTVPE//v4uBOYIAFSYE6M3VRDKQzM5Ok3y6SR3cJMAOlDbADbSqzwtEpb7A341JzKTZaqRfcfYaJmL4W6WVCINLSIXC+HrfhP+JdmAoRxJk07WYGhgI+xGmGqKNKDJLcYW1m+GwUxJR55icephpbY3k6BJ59fQ+HavhRyG5tJVSNwI23zdaKTHEwr1Um2OnSKRqvQ+26KiTnWZyMcCIiTRUkNC3svnmOL4voy0VokUUg6ZtI3OyagQY7Kz5DjScfJ5Mb4cWzpMHEbO3d3eolSPlEOQAJVpjV4ptspzSAevl05Y/7xBJiPx+mQr89VAhFyD77HvDYQnUT6Ts7NCAXj8d51CWi5uAQy2edVn5T3hToK0caKjbJEuCq+xRQ9PQ7Oyn0zQzlBOZ1NhIn2afKUAp9eMRw9vwm8f246ZdAxnk0l8u6zFV85fUcTSQGUi7ZIqwe8+fv3RV+BwUWrb6Ozkl7ksJXo2ot7TuFy1NJUMsVIKSi0BXkSMakRmeqbEg3mgXFk4SIWRTJVAhbK8FIPDKlXspXN4AUVGiK8KsyeMpjYP6pts6rb4LrjI8XRqtC8TkbuBzJ3pDOjsMLu0dEarek0gdD1KeXp9gQawwe4xqfEVq83MNCOwW4HsMy+GM9npMHQWIcoMSjpZDeqa3OjqbYXTR8RjtMlws7ynwp6mlykAGhPzNtui4TUKgkjfCEpIJ8s9GUEpMJ3o6ETiMDsHu1FXa4dftrmkHJU0ZKFTG4RTiHPy+OKX8vv6T0p9vi9tlMo8MhJbZCcL/EteMvPcavmBELh3HEM5CL9bb+dx5SDsByVJ139Fg9uOVgbQ2A3ZWIgBQpFQ4fuydldquetljS/h9NP3Hoa3YiK3WcOsP4AhcqqjujJ2kGdoSAVEbRnUDUuxx/pDJhh97n3PE3H0dELZoJeBolCQ11Iuk4zxRGXCoNFegxDzeyAWJukiWcsYkSCjjfjLiIYKMGrEXWrQ09qJDR2d8NSvqxC5nhrTGmx1ObS0GcmI8whU9LjO6C2RTVupTpxEJBl0ctaboLOUYXPLIJWs1yDrt5qgJyIY2NlOQnWWrF5GIvXkKiWQ8BFdDJSwEpHqbriRHIbGMrn1RBE6FL9XptnCsSAvTnKkIIlEvEalOr2VTwaKHEcnLFgrjiaXTyP9oqHYFnEYDUlenZtqjWmqRASMxLNUNlV0SL1SospaNKH6dl0VrDvYermDMnlNXo2yyq1uGdOIMy0vUTbHqWAKTHU1kjr/HS3W/y/BNbYUhVRDFGIr4ybykO022up82FjvpcOJAxBdpVaIT6YrrNuuWsnjnr2DqOXft8ZmsLAaJRejozuteD2Wx4/DaVwhb5Bhb0Fyi8Wmjr3+WOdNsTTTbzFBZMsjy+/IQ9vQUn9cmLqMVnp8Wnp4Uk2tt5sNinQVCvR0vR3eBsInIbWsEV1fQTwfQyOjtL/Wgfv3bkIgE0GETlViY6MRGRAqoqaljkqExjCWqS4YiUwFBhuJm10GpCjV2Hk2u0HdIxHeWmZ+01AeW60GpgEZ8SSpIkcxkiuU8jQ2O1lMZqcjyWimlp/lS4wacWzmT0ZkmRcqKGAgmtSQs7hqpbi8BnZygiyPKSpKUoSeHSeOKEXtpR/EaYQnCOOX+wzxJJ07nkIgLGWX88p5BzoaEV0NoLu5ng6QRZBBY2JbZZ8QGeBSNyLzRXV8p9NG3kSEMpmIsuuOIkP+NifTErXjOotg19AGMr4SK7BNhFIh2+9giSqJnYmLTSvwl6zQUoHp+BkZBZFUXcwlFZfa4S4gGJTpeWUEmULKfK2kMWBqTYbRaVg63obNg2qsSoJLhgbWg4dOzae3XYft20xE3TJOnihi7HIaWuaW46IUJM+6G0gvs0V6qg3xKDU7O8zullpWZuSKWRQqIVR5cql8E6IKKWU0GEzvQcUUUau3k6YEsnE93Hw/maH3a4ywuxxIk7AaqXQqhDWv26U6Uya8yIpwm0MWEpF503h1XgcJJL2WhlNMn6aTC5PCpsLC5W8znaSGcO90GdX9CzGyTA6SC/y/WPsPAEez7DoMPgWgkDNQOefq6py7p6dnpifP5swN3F2SoiiREiXLoiX9km1Ksi39ClagRYkyRZq7DEtyl5tnd3IOnXOonHOhkDNQgM95NT07pEhZv399PTVVhQK+8N69557z3n33aa2EQ8sgRBY9bDw2qBDCeCaNWZNzXqqqXSlbI8oQMtkpbrdkIe+P/4QymkRTx7HPYCP/kTqSlN9c38a66psvrWONKBJtC5ixDu1Xph2mpY6CQXokz12zEeuKNRI8SsE2KoQdcjHeK5vGGIBGZmUAuobhSeQUjIl0BDoE/wmSjvY14fbUPJIUBus5zQIRxSlXy/kUvUgDiIpnJOB1hms62nY2qydAkOj6+sQGf9aT80l4jVDXMDq62zBx45rshM+jawK9Ix6M7W+EP5TA7IyVbdOMm+/GYI22NP9DjVLa2BiNLnowPVsx3RGg9RaybHyy6RI7hs2oranocKaR8lQ+Hxv8DJo+vY3aQjO2olewvVE0i2nsdP/BPUdx7OgBbGyuGYJq8fKhVLGFXt7ARmMroKXTRS8SfIpc7k7YkXTTg+lxYQ/RSqjCeF1Um9n5PnYyOYjLqzFV6fxGRJvYOfUiSRrJKY0oGHSbTlDHegjFeXagPEzkT+WRZFQioBrF1D95spGJius8NMbA/xF1yGf4vtp7LL2RaKSdEhvdfB+9TucX4ml1Gk+LYJQEzu+ktxbU0zQSDWLVMTY6igRRJ7a5zXsNGkTTfJG2wjAhg+/V2fR/GYgkqPmdz7q+HUdvIIANIl08V4DL30JyWOCz0rr4XkYHOoX4TMWMVUhCKxNvKVvDNg1SQ+ZmUIzP1tI7RoVTxfLCjOlrHxGtozeKgbFmDA80IZbWfrcWBOmo19/ehjUUjfxD5Qn4GbO9TWvsNDYjTyCGr60pvV47G7UBrf4IYZEWxZvO8YH/l7/x/4WlqR+plTsIMIDbCg6Mb6wjGPHRCBowdWsB5989j36GniTjoCNI76enOgnzGmZ20Es1EcbIwzNWCG9VM1/jClP2sdPCzQxlTjU846VTXiwv1ICWKtwScdgQbp+VHKhoOitEdq2ySfKqBr5PnSh/ERJZ2JFuhq8K+ZAqAwnu/WEihxQO70dLJUWI9R51ikhmoyGgIouU6gyhOjRqagyMRiM56/Y5TQhRJ2kRkg6NxGouRYbR09lNdOB1+bec5lXyeSo/rTKnwdHgd5R4w+sJ7fhtt7Ml8eniUjxp8rP97T52voso4MI2+8EidCXvKZP/sHEYhhj6XEHkG7zYYLhNVhuRIM3SYJiKrlg0uEgVqXohPjr7Ix+uoX84hJMP9eDEA52oO3KkBZtmTqmlpYPOWcLtd2kYzW2t/1As2EOm7/AzTrHR+OyUfGS8kmSqdMcO1RoPVc1rdHgInzn84LnXcbSnjUZxAtZrdmzdzRAtasg2bhB5bBgaake5oYylXBbWQA1NVBnJLRKzkhqeHkh0Elsv84YqbAAVL8wXVL64gd7nMom/oYCPXkUEomGA8bo5oBINVXMOpf+pap+FRqpZ1kyqzM9Lq1uoBuqUcrxvNorksIaCVaVOsk9D126vw3SMlZxAUM++Mwuh7BozYOdrfkK8hI7Fa9PAxJrZcw6jnBTj1Yd0ICNDNdJLD+ezaEha8zxmTKPQgNS2CsIkDWK4GMJGBnqQSiawt6sFnzxzlEaVx7pWqhu04Fnl4TRUKQczpMb7ncmRIPpasJRO829CJCofX5TiUe1AA8mmGfIpkWk4yquRYdHiBHn8PDkUuaPUjTvYjK5WD/leljyxRPdRucwE0ZgGS6PV1ueJTBolnnPySsY4Vf3A8RMYGxzAwdNnzdK35i5aDknM2tYqbtx4C6nYkpmC9rIF5U2BECG6kqEH54zEq+e8CHlb0RRto8d7sbB+F5n0Bg6PnaD66MT00lXCcx6ljB0zd9dMttLAyAF6RJYchHxlc46WT69KsqOt7EQ6n+KwL2Aj0RuDzRKGI0SoI6sPkO8oG2l2aYNchmSRHZxNxLFnbA+iA2N46+3XsTR7k+jjRSKRIwkl2rV1IxxsoQf3IEF03Iqt8F6jiJI4r8WXUWEY6+8cRdjmQcTjpUw9Q9LaYsLK/Qm03YP+bSINX+N1aRdyckUe+b2RhbFkHFfHL+GFF76JPYPDSGfr8PvccIfa8NLzfwwfUffowZM4xLZZW1zA+OwMptcnUayu01BABCwzHIZx7uxH8Nzz36UhbRl1ZuNXpVpAf8sgvvrFv8mwFUKGZPLeves0fi9u3rmGjvY2GrYH56+8YtajBsMRGjYNhn2k7b22V+NYWVimYxdMcVlvxELemKcR+rC+kETIE0E6SUJNINh/6BCNzYtCSWM5Q5idvIz29kF6ig/La9NIrM2x/YNYXVk1Wf6f+7m/hkcfeEJzrzTsBlx480X8s3/xP8HhIccsZdHd3Y16sY4rFy+btMLTD53DmYefRFdXD+5M3MTc+A3jKJHmVhzbfwi/9zu/hU3a3569+3D2oQ+h98BR/OAbv4W9I/tw8vGn8fxLP8Dbb3zXMAC/M4rZ2Tvws006WvuQYORSUvmDT30Cq5P3ML26jOaOTlOg/8yR07jy7huYW5xGe0+rGfG3lG1YWVs21Rr37T+GIpXtyOAYMoVlvHHxWSQoQux0ONVfK1EcuBvDdKqYoTVu0pUy3++weRmdCnSyEnJ50YUd2t0g+geOobetA3NTV03JMPHR5c0Fc3/7Rg/jkYe/jOHuUdNuOQq45bVNbKc3cW/6JqLNbTg+9gBao+0GLJS1ZwZGjf3JHhVddkFLdMl8N6/zz0Kv/8ZHE6mSRoD+YUevCyvxWdy6+i4K22tYWV7AtesXsbowCQ+Nxu6g4RTju5yLDlhgaLNZHWhp6uFL+rsbH/vkF1G2BDF9865xBDmqFpwtr97GQPs+IrYDaysxRggaP1E6ld+gk2wik4mhQLWsZa0my71Ro71KqLJheZkNuLmJfCmBgd5BBKn8jo0dJCqH0RJuwuz8XUaPGL70s38Ti9sbmLh9BTOzt2jgPTh56glTC0TZax3RCGkJFTAb9e6d83Daq+RbA3SWRqwszqHLw6hHQp9O5wlIYbS3ddHJgqZjNNyzCwjvfalD3uuN+52jQ8M7igaqv6oSZoVMilTHjVECozZsunHvDcTiizSYEsKRNoQ7hpCjE89uLmNzeRHOmsuMbO9YtClkBtevXqE49BgV7iPKO2oaHXehxuh4d+qOGU6JhFrw2KMfQkfHAMItrbh46x1kKBa9Xj9qdgqZ+Baje5LUJk49kYHNs4OmNkYhtq2ib0PNbgBC6bI699qK8oKlzAN0oA1sx1YZUe0EHSeOjO2HlQ4xe+9dHD94iJQpjonpO9QoIQyODCOzvoKJO+OI03672rswPDREQ2/B+TffRhOBS8NlmwTqULPGP5sMULtdIazMTyEZXyMwqyixA7HlJbz5xqt8XqCtpRNPf+SzZAx1/O5/+tdkFWXTFi++8iNjN7P3JrG8ssDzLpjUHm1e4Y2E8NgXvoqW7gHkKea6B0bg9dQxv3ETS8vXyS6CeOrJT2GIr3vcTkzNT8JFfl9hQHSGwmhkvzdFm3H51iuYnryKNTqwtv81ETdd4L1mCcoUuIpq1hJK1Rx2Ck5k4kkCMe2FRuH3kxJ6I2ggs0gmNpArprCZWiXg8PM5ZdJa4SZlf+jxr+D4nmM0pyqW1laxENsiO8ibihs+fzNG+g+jq6nFjKCUCfIrW2wnMhltzW9ScRi0VhlQtNBBCKIRJxPEdk3yv8lhBPN73//5P/1fdwFDa8q8Lh8CkYh2NTAl0J766GeRo4jMpRjhaGBZRuuwrxXlJNU5oyDtGPv3n8CRo8+Qzzbi1pXLSG0s0anYcYyypZ2cSbO1lkOkzg6MDpCi1nlud5BRk41OvXNk7BQjxilYd1yIb6UMv9akttseINsoo5IX36+yE0qYnL2HqYVxvH7xbRrqbUzT0TKlbVPD+PW3nmfn3qXxzJJZOJHKJDBNQ9xOrBs2EEtum8yGFX7+l37652hAbTSEJTrFAgFjkaJwi95fwt49e9BFHVGjIb9z+w06UsY4r9erlGhNZZm2+886RL8LQgy40NBVOvbg/lNkBR68deEFszF3koAWJchFCBaJeIoM6QZeef0bSKXmCBRaIFgkTSWNrGqdnRN2XowKjvfTZ66gkvfb8Rjaws0oMYI5Gel7OvvhJuOSEWnJeSDYiiU6boznz2XKplyMo8GFCGlntWjFhqqeE5xLGhFgn2xuxBGKNLHNHabiyU7FRkfMErBV2MKJQ2QZwwOjiC/P4qEHn8ADD38IDz32KUzPThFYcjhx7Bx2skVsxQv4uV/82zj74INoJ2C+9dpruLu6imwFuHHtXahKe4X9vc3r9XR1kx15kSRAb2wvkcVuIdzag4OHDpMlXTZDgMV0CvvOPGDyzJRJMjV1C5tkTIePnYYnHMLi2h3MrVxBtbGEJ574BDYJxKWdFKKBINmRHY2MxudOPY39I/uNXDh/7Sa2ySCsbIvhPcfR2d3L6H6Af3NgdXbO7K77wNnH0d/Wjum5KdppAS1keQMDexF0RxBbpFNuV2n/fsoYLzLJIngVMpsOeG1RsigbogRia73C97dRMkXR1TIALyWCZp4243Mo5hP0ixSvGcSefSfw8Q//LEFmE3/83NexkYpja3MF6e1tMqVxdHf14vHj50yxVEkHgeKtyetk9VW23W5NS21t+NKVV01frhFIdvicTT7VdN61Rtnqn7XT/3+Pf3EfMJoolP3hMIYH9xFdOxBojlKabKFIw4vHtzE1eceMHmm4jD1P6m1hdGtGTUyDYj1Pp11anESVxhhu76NhJ+CxuOCz+3Hq+MOMqjnTWA004lMPnMEXvvSzFM5FXLz4KkaHxtDau58Nmibl7aajOM247dhAPw7sPUKKV0Y5T+ni9lOD2VAkWms0LpclGJTKyG5nUSSVFWtRsfBamchbsaKxoZHPEiII5ej0SUZSbcpexW1SVzfp+Oc+9DOk7ASO+DwcTo2YBYnsGUbGMcqESdy7fRvz89MIUFP3dPTz2e3sAcECG0E98YEv0zkatjRf+iamAEavBSzM3EI06Od9F7G9GWPUGKaUc2Jxdt5oys2NbT57I7a3Y7vJtgRsF41yz8ghdHZQ5kWa0dc5gNh6wmRNK8HEyXvpaG/H4vIU5snmGhrdlIExs9f4hYtvYWNxCgHq1hMHTuLI3gfYlxUsLJOWt4ZpaMpNqKKppY3ROoTYWgwxOrKD0TYU8qM5QsOnXm5opJYnU9JeZvv2nSRITCNT1cBWHllS+yr799bELRw89gAdpYbf/ff/Gu9eu4T9x47j9MnTqBMgb14+j9ahXty7e8mkqvkjYbjJEFSHwe/34MwDj2KANtdOJjFJdljNpjA/fpeBqwlzM5Pm/lSm2N5YRUdvNyXFLCbnbhJYtygN+AzeLjOIlC6UTPXfvoEDeOqRj2P/nlMMfC5UGRV9jOaT184TnDZ5vjAOH3kAfW29BI8GSpAeDO45iGzdTrY6jlt3rpAlF/HAA0+R0R4iUM0BtKcvfu4X8VNf+MtoI7ClyFq08Vww1ETGWmJAqppiJZsbW3AQtMcOHSCbWCTQVeg761iJzcNPqbd33wPQHvL9QwfYpmUs07ZWKE32DBzGA2NnyLb86OgawtlTD6OztdswCLHsJFni3Pw9MuO3kEhv49b4Gzh/5xXcmrqGQnqNrOkatrbuUvq3oa950KzU1zjM/WRgmej/20OsYpdh7J7lfcDo29uHE8fPYvruHfS1duEXSPGHqeUW2QhX33mNSMpYR4f93Cc+hy999ZcZ7ZdovIzKfKB56llNYDltZCl0uo3lFbitdjS3tKN5cBSvvfoW9h44hS/yc5VwEIFoFLF0CfsPHMRX+NrefadpeFPQhrtLSwu7YwZ0djTuYH47owFpPPzI4zj39CcQZEOura4g4HSjt50au8FKn5MR72Y+q1RCC6NpZ+cwytTLywtLZEIquhZiI+7AwftSxrWutZ1ZhUU1LWs+aswe9HQPIUs6eJfSoaVtCMVsGQ/v34sjhx/hHdgM3WPzmY5QV9xvxvtf+p9e1yx1Kp/B5WsXcPveVQS8AbgY+f2kqEdOnMW9+Rnedx75HUqBItmLK2xkitvqJRjUKEEs1M45srISPvXRz9GpHkN3Tz+auvtx5NgjfL2GzrY2PPjgo+jtG6WUIxsgpW6ho7f5fTi57wgGWgbZNV5SnSak6lYGg1bq6wZUsg2Ikup+/MM/De3eFN9aJKDy9SIZC1mK3eIkrWZ7tfjMOENiZd3MBvfSES1koW+99SKuv/MGfDxfiexrfvoe5sna5lduwhP0oa+9A88/9xIa3CEcPXMWY3sP4K0Xfoi5xXlUyeAkg+RokXAUGxtrZIXjWGWfry9Mk+m0YOLWPUoGD/Yd2G8AvlJME31rsLs9lHgl1HcaYaN0TRCwNButNE0LmW5/x4hp/6Y2BrtoK15661lcfPcVTJGVNjiDePpDn8EzT34Sjzz4DIYILKrOIDu7cv0Kbtw6j9XFa1hemzdTN4l0ziRJE8WR5DOefvwjSJJNlckwTx4/jp72NiRjG7h+7TIZWRUltq/Gu1waeCXrWCPLVbTQVvMuJ4NNyzBft2Bq5iYDLMgWlnmNDZR3Mnjo5Idxev+DCFMKBfmMjQwy2nVDTrquLAH+rpq2Wh+dYz8pg087anS1HUDQWjeZhcntNJYWVhElc10jQNXok2FKdkUuzfa9Z53/7w4GSGPT/K72+mcEDJ2tPnSoHV191Pl0VL8jgs/+zP+A3/+9b2Dp+htwhx2G1rd09iLoceLzX/pLKDU249/+6t9DZ8SDs+eeRIUdd42R4c3Xvo2wK4gIwWJpZYa6tYBWGnd73x4zRqH84BTpl4+RbCs9BQ8ZweH9H8fzL7zKRtqgBEgjHcsj2hKisMnDG3QhsVlAmYbu1qx/tIkdETG14tt69uHtC68zwqygbi0gR0R3OwOwEdj8lD0tra2YXbhj9pRTpWelfewfGib992GbEqWFjKqnowsfffqziLETfvdPfp0OtAwLLfDj557GZz7+V2DhNXcTrdR2xFbDMPS1e+yC7/3XftIxuxOxlEKphDHKTdLNUMSPDB1gYXGVEmmWUo+RPbVhJpJVD+/Avgf57EkzQDZAGdDB6NfS0mUoeW9Xjxk43bE04Nkf/hDxRIpRy2NYwZ59+zDY3cN73CFTWKUMSzPCZTRqTKBkRCcx+ua3/wAPHjmJY9qRghR8/O51jE+P831p9PT2YGZuHHlS5iCBuLW1n5Iug7vTlxCOtmGbzAWMommxvEAEj1KWtDV3IcGAMT1zB8nMFvt6DnvHDiNICv6VL/w8xq9ewZsXL6D/CEGdRv8Hv/Uf6IRJ02Ca3dDsg1ZdhoJtOH3mCdRp+K++8AKvUsfhU2ewxPuRND18+Dhu3riFVC6NvaNDOHPqHCbu3UVWbLRvkM6ybZjCzdtXDStKZ1K8R68BGDfv9czhE9jRICUB26ot/UNRM3ZVZJCZvDeON16hlJ27jdXVebOOv6yiB2ShNnsQHc3tZLqLcFmCZLhkR03N0MaZO2Wy21yKkpAkhgFqI7GEEhl2MOqDtbFg7MxVa0VHZAg1niuWKJqs0O3NdTPP2uB04tNkK13N3ey3EVOFQwZ236qU9VqulXDt2nnsqD8YYHNsHwvv7ebNd7CwukCSSzcmgKgog4V22dYzSJ+IoFas4uSJh9EdajH2oLG3/ye4UI7Y/XGK/+wgU5Ftk28aH4j43buA8fnPfwZryWVS6zwNuYrtrThRrBedg738eRk//fmfNzXu68jh9rjq4xE1m9rwxnf/GP/0f/tnZkfUhc04/uO/+edYIv0MtURIxVZI43fQSerc3TuMlvY9uHT1JerrcVK3XW2qyeqSUoJoHI2M/nnS7bZmGn9td18gbX/ToPnNQoCMYQc2jx25YpKaXePDNlRySpDjc2mkx1IxTMPJ6KGpqlRcRQ/t5lw+alstnFQD9zR14ixpaZpGE20dwL25aUaEnFmGXSjF8PCZh5Eu27FDSx/q7sPBob3wkC5qntO0oWmx3QY2Da0f6RRq2PcPSRP+rqXY87OziBIglZumWjW0InzvpR/i+tVXkU3GzRyvj1FXlVPtNjc+/OSTUDV1hytgStN2dXcyelCbMvIrUTEVJ9DE1tHa3MQoHUNWEVeaf/9+M+A6PbdEZ3PSsPOUZzlMkTVmMzkM7D2E7qFBsggLQnQopSwocvzWN/5PvPLyd818N2O5ceh0YYvyJYqApxUzMzMMtqqCStnnsmDP8EGyIidy5SRybO9mUuFl0nnt26h6hVmCYtfgEbLAAG6+9opxliVKM82lg0ARbWlhlNzBytoSZUQ3mVeYn19GNNyMB594EhM3r2LyzjiaCZwjfX14+mMfh7YRjucZTctVNAeDyLJdbs1c4/N6UEwWEKbMGewdpR3YcOP2dbad3SRvjux/AB6y43G2wd3bN00CyfEjZAkt3WgmGyqUM/it3/41xLZWzZJ5zT8ozamVwaa9fcgMaKYJ+hoU3tjcJIA24djho7CwzWdWl3GUgLS0dhU3pt9hl/PTljwaKgQmzx7aRon9s0W5QybrqKHZO0SGYCOgFBnUWnHo4NN46vQzZIVkvwpKNCRFc8n86YU5ss8YXr30I5R2ygQ7PwKNfkzevULTs1PG76OEJcA3tWBq4TpZWzOeeuxTODywDzb+XQklslEl6iop5L/2MKb8p8BDn+U9mXNYEKVf6a/1hz58ChuxVaCURdgfxqc/8ws0YBoPMV87zAx0D2Jk72F47AFsJRL4w9/5dbS2hBm9t/H0uUfwwBOfxIVbd/F7v/XPgUwciUzBJEsoGWIrtU4DphYulM0gnRZuaivESnGbiKv6aFXTVFYX3xtfZiSqUCY4TScphdwX8RLoGhDxdlJD9uP27Wt0gAQ8Pt6ftUKdbUWFVN7ZqJpLjYintwgSVWo5Aoc2cKWBra6v8XnrGOrpxSNnP4wAJciR0SNkTAHcu30PmeQCDp18BN9//iU4Gwo4sv+ASXJ18RnGDj3AdiBCmeN+Y74HHvy2i876Qa/odf5gZMvuj+8zEL2PQKLddbZiaxjqHcDa2gYWaazqhlyG9JtGp62hjtKo/ZRLkgelnR2srW9gbnbcGFaWVNlLZ+zp6aZZWOAgNa+RmZUYhedp1McffNAUHk0k02aBi9Lsbk1M0NFHUOc1XmZULTGq5SoWLC7NIEyWog1KYtsbOPfgORwc3Yvvf//3cXPqOp2mH/UyrYAsqKOzBZeuvY2gvwVHHngUC8tTmJ28y8gjyeDEvuHDaCiVaOwTZE5ryBfVfiF4GsIEucRuOr2jAb2jI3wfCCLT6Oxtw8L4PFyuKJ751Ofwo+//IUl9BV1dfTj7xIdMUNEUrkoXS47sHd2Pgd4htFN+Xbr5phkzaSOon3/rFfSPHESG7Tk7cZeg18Ag1YvHHnsGw3sPQjmh2sN8cWWNQNuGHNnSajKGFG3lIuVLcjUBfzSEjoFevPv280izLVPpNPp79zLY+DE1fwdaXpnJpggiWdrhHgz0neS5wrh66RUU8nFYnEUUsEmZpM13utHR1U3ZvsZAWMf65jzsdi9Ui9vBZ+nvPoix4bM4eehhQrQVG/EVLG+vE+ScuMd2b7DVKKfncPfWFVTZh3tHTqOz54AZt7pKqZVhvw/1duDC2y8j0jGIRx56CgM9e9HkZUDazWz6C48/yybeX6bA1425mt8+eIgo7L4aMYlKfKX3IOkMablmSvwOLzXkCXTy68c/+gaysQV2Fsw2kl/96t+klrJjkig+Q42uwbl8ZhuPfuLTWIrFcOXlZ8kaijh06lHMUN9qrGCDzqHKL5quLKRLROkI7AEH4qktVAoVGouXqFvF8PAoO6OG1ZVbjEaSkGXzutiENsJR0rfDLu27RH+smCwslYvW7IE/4CG1HuHn6ZBbs0glNxhNaOiM3sraUlJuicjtdLkw1DeMpkAbo0wbfvYr/72ZRlO+pzB+i5E7yPNpTUiN595tqv9C63/g2G1s/jNtKwqnNSrqCHWKXuPP+k7y8ZPz8o9sW7EXgUGJrCel6Vj+00Il5aJooFnrW5eXl80Ygmqb95PhpQjKLZR7ERq0kxxf51TV4OmJcVy/exdtA/1Y3VxFwO1CC6WFh6wlmUxSprjQTDm2vjjHe7NgfmOb/aOYVMXI8B70sX3MYqw7N/FP/uf/AS1kMn18PVPNI08n297YYMTX0BepswYQ6o10sDi8TREM7TnE/qKs9fhw9a03CQwEPCUR5fIMAAUcOHQUPaOj2KmX8NL3n2U/2pBlpDxz5hEsLc3h3MOP4qe+8pdg5+fZ+Yzqy7h6+wZC4RY67xCjXw0+AmCBTnT92jWsLU3hypXXsLYZwwOnzpoViu/QofYQPL5IadREWbIRo+wj4PcRRLVDp6o3B8hIFpZWkCQAzMzcwr0lthfbcWnxHvI7WtFYQD6VZ7t7USoWoEJBTkaPcpVSz87nZls0WlwYaTuCza05xGurfBYCZyODlEX37iBwNELlvza2l1GoaHYkhC46d9AfQW/PKH8ewSDbuljYxM277+DOzGWCbM2sE9opaAvWLM/pQGfHft57N99HWcLgmNq4S7DbgJfPlsolUa57cJZMJeQCXP5mHBg8Cq+9cVdNyL6Mnf3Fx38JKHa/ZNO7KxzD9wFj5FAvTj1wjowhyRdUzmob0WAYgVZSHkY27bdfzVE6kAJaHBaD0BrcczAeKNMvT+NV7bZqw44pRR2l3iMhQv/gHkqQBCYmrhAY9PAddFAnI+uamVpUolxDtRE2Jx3IyW6112gULlSyjIwhp0QiSQ9Bxc3GCFhhb6ABLG2jmM7DF3STkkVoV1asL63y3G2oMrJvm3IPWgzmolPFEQhRbFJLWsRGrG7U8lb8j7/8/8GZBz+H4q6i4U1U2MBGqZF+icapmQQhSjDXG/708cHX9N77x27D6/+SJObMu8cuivAQUKjxd3/e/f29n/iilsLqEHhIGphdTSkFc8USATZOEHHi0ruvmenAsQPHCIxxrKwsIxBtQTAcRXdnF3uEwOq24/zbr+LZ73+HlJoGyPN19Pez7b2MEkEyhz6CRJGUfxQRgkejw4Gpydv44Q+/DW0q/eC5p7GwsoTE+jLu3bmGcHPIJI3ZHHQcXjuX3jYbVGuJcAlFk+9Qs5bYh7vFkAZ7D+D46YehYotvPP9DKj72J1mIu8kJX3sY+VIe6YUENpZj0HYxqlUXam3Hz/3y38cAWaiqa6wz0Pzw2e9iZXqGYJWFne0z2DGAE6ceNIOidraFUmavX38XK6tkIY1OXL/9FianJ+ANtqBv32HaaB0d4Q4cP/wIOlpazSDp0soiXnjtOdqXG00MkBevXEaw2YcZsq19/ftxnlIxnUvx/QLmQwS9Ii5cegfa79BKsNjITLDtCmQ7H8LZE0+yjX+PUFtGXIPojUGy6AHktBwrlkAsuWZmLPbtfRB9vV24cus5OHxNpoRcY4MHzdEu1BlUJ9n2KgaVym/SDpVJakfI14YuMmKVfk1SctoZOIskD3ZK9M31JTKgIlqjnWbXspaOfpw6/iTlfJuZWrZqfOPPM9z/ysNCo9wNaLuHsmwFLAIMM0syPNyL06Q1d2cmCBQehJp62PB3EKPODHmb2NA72Hv8MHpJaxNprWik5icCFhj2k7ksDbJC+WGH02eltAD1bsrUnVuNLWM7uWJyuysNVUYAVbHKmAKGWh4jvUXrMPP0WlIkzW+ci42TpYRxScrQq3OZKtyeRsQYSUxNHD5RPk8AILgoalbqOTNgJcM3U67aVZ4G7PbYEQ21w+fW+i072jtasZ+G1NpFrUfj1xb6uyVHdp38vvPvftt1/T/30B/uf/2ZYxcG9O/+z/d/v//aLkiY4z1w0gsGxdXJ/Fk60swCNO5WQVPn+b1+U6Spv38EHT39NDpSaLGNwSFT/r+zrYVIU2YEjTNaU9oRZHrJDNLsH63AWZ2bJxAnTKRSPsdjDz/BSNdnWFeMoHL5xk3cuH4BYYLw9PQkBkn1p+/dwew4JVssxYg4gEce+TB8dNS56XFky3n2RRlNwW5oX6gY5alZVUNgWdtYwObGIts3gP2UfoszUyZfoLerH6VKAUtzc1hb3qaU3DF5Bkpr1srbOBlR0B3E1uqaYU69LUEsr87jLIPZU09+FPuOHUfvAB2SwevCzSt4ieCZJviEO4fQ0j1EBurBqWOP4iHKzmEyzgbKuaWNVYyN7DPRv0rWol3iltaWsc7If/XmW+iMtKKtqcMASYksNk6WmUnHsLg6h2WCSErSlEEOBIUS5WDQ20OG1kfmsE4bLJEFOlFn5NcWzhuxcSxuTrM/Wml/O3TwuLE7DRDfvUt5sZMjcFoJ6sp3yaG9bRRu2t3a0m3K7CJlxgkC+DCGB/ayHfOYmJnmNbTNMoHAF0Y2uYVNMvnGmkfj0GggeEcifegeOopuMuaWKH3VBB1ZGg8Bh/mBNvd+0Pp/PnbtVJ+9/7X7mqZVdZZ652AQj7NDHjj9NI6dPI1n33we51/6Aeo5rT7eYeevmEiiDDVFR7Y7ndMGFdbOZhSd+QK/lAWq5VgugofuW1/WRuXAk8ZRB1dL+hsZRKVK6VI3uRN+MglNZamGcyDsNYNHYgP2Ri8bbYdOVKEc8hNMsgSwImw7ThqGy2j03UbQYlZGi/YQiqU4giGiYC2AdFpl/0K8AS1VC9BQy3Q+4uNOxrCn3q5BPPPoz6PZ32uaQ85qFnXopvmQPwHo93/4Lx7ms+8du5/9r/vcBztSLMOsQXjvs/rb7haOu4faXr9ogUsulyOrKxKMKUd4z9ruSH9X+UDlBWirpQwN/LU3X8ZOUbMJTqzOz+PqtYsmZ+GZj38GrlAAP3ruh2igM5cqSUzO3zXTuTsVC04cegjrK6sGlD705NN46Qffw7XrV3HizOM4efYMrlx+De+89rIxp2CglTZRMssGWkmf7drwRGsa+DflScTm1qHiqsEWP9zs4+2tGCPwFv/agL37jyKV3Yabzq5IduDIgzh75mkMdfaYQd9NMqsLV97ATer5Fg3Ek9Z3tbZibWWSMm0ayxvLdMyEWZvR0txN9lI0zLWQTqCv/yA+9blfQH9Lh8n4fefSW1hZ3yAzW2U7+chc6ej+KC5f+RG2Y5vYyVrIVMhqeedOZxSdXb1obW5HtZzG+Ytv0tSctGVGecrcBrKMIgOndlzYqdSQoT1qsx3NsiibNEQJns9vkZE3IOBtpfwYw9r2PZRqm4zUXYQMJzYSaxgYOATrjhfJ9W0yh3WUKYfayFIO7j2CK5deQzy7gUNHH0VrMEI2dQU1scRQFDX6nq/RBy9/fvihx3ZnSyhRJa+N9ciGZSwyHhmGeVGBSN//3x1KDTen698/jGohRtlgQz/11Z5jJwhOBb5WhD/chPnlKUzfuU7JQg1nraK9N4gswURbb6c2SUfJDgoCDxkqT6ldDJ1kBNVKg2EPKrsoQGkk1dJYhJYhKjsODtXbBJlD2kgc5eXXLCr+TlOj8XjdDrPeo1qyIh4na2iso5GdpXOl40Xj5FrcrIVCre3NlB9eBtkdpOIFXoR3QoAQ9fZ6eZ7mCNw+F3KVOKOCFWFq+pP7H8LDD36VGOHgPasIrcBCTUM3YMsaZyZg/oWHuJtpQn29d/Dz+u0+W7l//KnpK9OBu5Ll/mu67Pvv4XfJEgGPAMSUsjLvoWzhPZolj4yeSgbTzIlAQ6sFNZWWktYlK1H68A5ZhgrWX799DRcuv4stRs4espNu6udKvoDvfeu3+MxabO1DX98Q2vi3i3SMja1VPPPhz+Kxhx7HO2+8Bq+Kxba2sf28WBi/je/97u+boepDpx9AB+XEO++8SAeeg8fqM+3f0hdFy1AHI6eWCDQiPp9GOpGEh+zF43djaXXRBJK2tj5G8AJOHDuDciaNm8pbibbjyPFHEIm2mXTyiWtvY3riJtxkHDuk55FwKwMJ6TlZhuqd7shxtQUqDcvu8JjVfVU6stPuQFNkGP1DB9HW2gufXSsZyW5WlxionHjp5W+atStK6nP7Qvjok1/EA0eeoO2s4/yVt8iSt3CP1y3QFhW4qqYATwPtz4loNIIyWa2WuBZzBItUmjLRwxapkGltmvuIRprYxTUCMe/F7TMD/z6vln4m0UypT1LGaywiTSbR1fQQduJuMgk3Yol5MyVerVKCDR/gPecQ8TdhcX4c96bv8pous6VJoKkNP/XRv4SB1i76lJxK8lkWsmtX8h/ZimxKx/u298GDfxLga+D6/vG+Pb73Ob3j/hhGc+A9SaLCvBkiuYO0rX1vNybmryARW8HK5hLm1q5gcWGGUYGUXztVOUmoeHPanCCdoK4lOJQtJTp6ifSLdEt57jZFfT40GUU5V6asqKOUIcsgBVWSkDfgMdGoXtLsiao3qXwnb4qKRHVLnaSp7kaCjs1jVgv6QkH+XdOodWOAdm8dXUM+M01VJpjkqKELlDBFVZK07cBDWeXyN/Ia7DBqcjACqAqTEmcCrk7YG4JoCnWivesIbs1eI/tZQ3tTN51P262+18D6/n6j/UUNLgzf/af/3nf4P+et739ep9V38z69JipmrsbvGijV6/xOva3vcn593/3gbtUC6V0L21ivqfaKltCqkpSYh58ySzVXavQqrWrcIdhoWxOxvlyKMjKZQT4TxzYN++kPf9IsliqwjQp0wIDXS4RiH7C9xDpef/0VDI/uhUqYLZAe3yKrGL8n5w3izIOP4dI7r+DNF3+MYjLHSNxhiiv5Cc4kc6TceeSq2+x3tklV66MDdHg6l3Yg5Z0razVLbR70h5BIZcw0dndXN84cP4MHT53C5K1L+MG3foc3A5w99wzsVm0hqw0kalihTFldWWAA2zDTjh4CmZYPqx3SvJcd2RQBaW19Aatri2SnZV4jZ9bKbK6twOMJmjU0KrywZ88xdHeO0nassDBgxRIxSiRQFq1Q2lZw6MBhRu0qJVknpUsvnqQs2zN0AHdv3UNa7UnQ9rnCDJ5OMvEYbUAbUqoGn9aZkGGQSUgCaozHR+k41Lcf22QSa2vr2NzMIr6lUiklyo01Mrx72E5vUzaSJbF7tVSgAjLtchHxZAxLC8tkLZSC7POR0UPo76IMowzX6l4VXmJLm0Cl7yo6qcF0/az/xIxkY3pF/2Tb5vsHbG938ELn0Gt89b2AaM7DH//lfUny0z/zKdy6M4Utak8XJYKbN6EqTbYGh6lildNagJIW0hP8BAZOGyN3BWZvHRppmeJPla0cPjs7loChxqdzamODACNDgXRUdXNDkSAlxw5RssZGdcLCz6QyossEDt5R3VI0iVMNNSfyKcoRGoD2G5Ks0PJhkzzF8za3CCxomERQDdRaazbjSKqMpfp3noCd1wohHI6yw6ykenM0TO1AEuS9ewkuRRw7+hgNbx0tpMjK/ju47xTp9AiNmU0ix+c/g9ZqPLWrXlcD6BfTxLtA8RME1xiE+fFPH+bPu52jCLB77L5R7//Ja7uHOkuZgbufYUdL6vE9Ymqq06N04fuv6dA9iG2UaLjpTMYMzhkw0d/pXI2MtEr8sfJ3r4/al+dWyf8iAeXS5YtstwSOHz5pVglr+x9xmcx2zFQVf4PS9Mr1SzyH27A9zY7ULDacfvTD2H/oBCanp3D7+jtYnZlCd2u3kYrLa0t0phtw0TY6h7rNALgGoO/dvGUG6NLsJ03hZktZ+FoZbEjg/J42hMIRRuAAo7mFTNeO5Tk6JDW7wxGg1OigIyewZ/9+3Ln9Nu0tSxDUILHVbFHQ1tFBo65gZWXe2IHP14zjpx6jD9R4315cvvwGQv5mdDSTsjdQctTLuDd+nuCVht/Xgjaef4dP3tLexyCWxyKZ0d5Dx+Fx0HY21hBPZ/HoYx83U7orMzfwu9/4dcwuzrGd7aYPhkeG2P4ZbG1l0d83QADIwU8WcGjvcSS3VjAxx6Abu2fGLfJJShSPnzLZjwiDVHfPELrb+7E0dQ2TszNgRMZDJ5+g7XbQ1vOUjH+EhbVlMsBe2jcZlrcDY4cexLmHHkXEHVJaD23IWOfuIRvloe7/wKvvH+/b7J9nqzzMn3QO/f3PGHQb/cq8/OSHnuDDO7A8fwfBpiAjFY0vy8hMh7GTrqeoB23UexptlwNJZassXUHVWdnhqk7mpgOXaYhNTez0Ep2DwZ5cgNFLy33ZiTQOi6uOfJbhp9aAkaERJLbSJhIxnBm2YGmsmn08XX4CEg2AagL1qp00kXSQgVZZfW5XgPdI3ahtikokgUTbbCFLsBLryZLFqD6B2xiUqpwMjA3CSlakBBxNhfX2aa3LOjVkHX/7F38V+4fOIs+Irbl7ySLT4AYk6LD8UsTX130HVYvqp/uMwfSPfn6vbd935Pf+bo77r5lP/uQ9/78eprPNvdy/nBjGjgEMFT8TtdQY0m71l12QUT+qJJLX4zKL4ATcdoedMs3LSKbl/1YTpVStzUVjZTPwM2QhpOsbWxts5yr1+7sEmTwS62s0+JRJifZRS2f5ntbebjryYcqGCawvTrE/E2QSIJDHEQqRirNfNbaV2c5Sd8tWGulYG+znsimQopW7qdS2GZDUojSHy0nZETHRWxXndqoFxOIbcDq8BIIAtO+nGKtWdardTR/RsAtkSoGAGxTGZkzBBR/tMUfn2o9gczfP2YZ8mfZMaPjh976OoSNhU8hNFYibw8MY7DlCZiEWXEFzUxe2Y2s4su8ofy+hjcwnppW/tLVooBmxtVncvHGV7bSGldgSGh0uMrcEtgi0Ydpmkf3R3nEILfSFiduXGcRAm9tif5ThCxNk7GS+bNd9Y4/g5MnPo4v3dvPyq3j32svoHzuDjvZOeAgOr77yHTJ4O8E1g+Mnz6EQy2Df8cfZ9g5ov/Wu5k50tLXDSbBXO0gyfdC2/jwr+8/s2RwKkLtmej9xS/bzp2yYR2fwvWnVnt6IiVwM8WYba+X9awWrUoS125CKosuQMnRInUiV3VRkRHuhaWZDmZbKUJOjah5efuckHU7F02QeqtzPB6IEcVImiGLmyTzIEgksGlxSmR8/HVzlEckH2Jh+f9DoUh+lRcDaCnu9mQbuwui+43iLDbsVv0OMcRBMbPA3echgknQCGw20DfPLc+yYPMb2jjKC7CAe598YCbRTUtgXRGtnpykOp3qWe0lHff4eRm47uiKd6GsforaWPNptIGOM0oFq0Puv6Wc9oH5WC/M/04jvte2fbeSfHOZduz/+mUNjD7uH3vPBDt39EtUWWJiyjnoH36Y/Cyjuv3f3+y6AVgmUYhxau+F0aG9+pfdTtmhcg6AiMBAT8wZ87E+NARUZvbQ7ZdlkkUrOeBiZg6T63kDAjHLb6GrxzDp+8OL3KB9sJj16ZXoS3S09CFNWlAg+169d4T3WTAampNLly9fpVDk0dYeNPbkb3MjRplKUItqC3BvxIUsAEGhom5DmaAf2jOzjfRSxsDRrIqryIJbXFqCt0f3sP9WGUxZwqZilnfgpBXh/ZBqSOQ5t0NOu+hvbDCIx2pSYUQsDAaVQIcEnANmzH3VHIwI+PwGlQBtfZ5/byECVgk3KT9nT2/owA4gbFWqToweOQZWj1ikHxI4a7FaMHTzKwJfC8uwNTExcJhCvEoy041aQrCQCb2MY8ewWnGRWtrqCZo7XT5LBtJiyALH4CtlxFa2tY9g7fBpDAycRIRN8/Z1nsbAyR4BXIRz2qWrJsd807pPMrcFDIIu6QmRBDTj3xKexd3CUJHJHOYlGRmn88E8DwX+7Q/bXE35v0PPIg4M0lE1jUDVSQq87aKhpmdrNq3RsGphKP6pDNIuRTZEFwM1o7zKMYIdKS5WFVWdMW3lqI2WbTXmifBgCkSo/KyNTI8MZ6tWSJIzoLaOhPq+9XoRs/JW01msay+22oU+59tYgopFWbDOyJXObNDBGvVoBBUoWjUprPx3GSEakvBkAJE7xS0yohGioFa0EkQ8/+WVMrq7i6o0X4Gz0menKlZVJk+uRoWE5LU0Y7DiKz37i83DRKBv4HFrLoWqMBinMfz8BjQ8e5iVqvV1Xf+8FvX/Xt99/zTS0NCF/NgOa8noeHwSY+52t7wIHtY/SqHd/lkNTnvEQUOzW9N9lGHpu9Z0uomlmta8cVMULBRBr66t0CMoxMgntGaCNIMyegpVdEFHtOg0WqiqTNk9S4pYYl8Y2VF7MgFFDFRuxbXz/T75BICE1ZSC4M3HXVOJ67LFPoH9wGL/3jX+PmfHL2N5Yh9fJ65HR7fDvyysrBCA3WlqjBpxMcpStwjYewt79hyhPo2iPtmF6+hYm5qfR1NqGdGLbyKC19RXKGwvWNhfIEqIGiFpae9AW6cLC8rSpphVPbPD+CYZsJ3IEk0pe0CpntpfqsqiOnin6SM/aqTDQkYGUSzkU+KwuBg6xJXvdxs/RNhxBnDnzUSxM38DFi2+hpavPrAHZWKd0O/oAZmevYHVthU29y2jtHrYTA6CtoYbmNoJVJUlfaOD5QgRssjz2T4XBbc/gEFlGHHWrBel8zABUB5+zVNjhubfYT7xzUupKsYrRo6fxwLEncP2d59inO/TNNV6rgq7hPRgcOIAjh8+iu7md/UYq9/9w/MS6jOn9uYexQdqS/i5Lfs8Kzf8/ePSGXeZ89VOfHqbhVLG5GIejHITX7icVcjNaz7OBSdmiEdKiIpFb00gOvteBbCxHKuQ0QFGi4WXTGoxjJGLjNrcGyUhUEm13+a/WNmiPRWX7iY6RhFBOkGmQ7qm4s4oq2xodPFcRqnxZJ1yaEuvalYyd39io1aZlGm+Fn8lRI9bNeIWFfw/xIaRLm6OdxkDWNjZIy1UxvGwmIoJkL8EQ9R9BTEus3UJ9p6I4jZ6OsmPlNQuMqJQ6FqsDnaEOfPGn/hKGRg/RMfW+nzjxLizwd9OyatjdyG6O++2r0aX7vWTex2/3f+ex2zn6773zfeBvHzzM3lDvnVsAcR9E9F3Gv+vUdTNTIkYhFqjjPnDoGnIulYdTxXR+zJxPt6Rimve37dG4iGaa9Lf719N7dR0xjq2tLUZgO8KBEBqtZGxkCDcmbpABLNBOPGRuq5icus1zVRBLbhjmMTZ6FJubMayRJaTjMfhdKlrZgAQdRsV4ymx31YLsHulA+2ALBkeP4+j+c1iYmcRzP/wTrC3MMGJTjxLAPD4X+4L2yQATSy0agHDaQmhtGjXrP9KpTUbqLqwxIMjWxDTKbBMN4mraWcCn/TdHx/YxMFgxOzeOPKWKw+8xwF0vsxVoVzY2nz/Ugn2DD2F9aRwryWWoaLgGUN2WCGW16rWUEQh6yUqyZDm7m4xYGncIDHbDWIqVNDxR2jMZXbnkpIS2UrYlyFzyyKdV7NxrmJqWsncNNsHlaSWrHcHbL/8AWdp9S1sH/YSSmkFrcOg4NhcWsMX2Ldvd+NIXfw5dTe0IByPQjrxi+n/adtSzu8f9l+/35wcP08/vfVRtpR/0s/n0++eknRgjMD+aQz/2MMCa9579bD9K1P47JSvsZSucXj8NDex8at5qllGnYkZuNcC5U6mb9Qnl3A5S0qU0Wq3E9GirooADFrKJbJwUN02kd9pNhp9GgZW4ZWt0EijIO6iXxaFEobVbjZKnfC4vu7uKNDWw0eLqTIZpE+EY6FWrke+mgWtvcRoTfy7QeBTd/QEXHYag5HHD7t1h52YpmSzopY60k7JOLl40GXI5FcVmJNE+1Ur1TcSSOLD/IKZm5ulEVRw7sA8/88W/gWC0i+gtdiEpoDbbbUDTAfz6U0DxgeP+e95/73+jQ3WztbmbycngeQUg9xmIXttlG3yjmA6tQT/fvw89gLl//hN4aBvtRruNfUHANLMvYjv6vBLoqkauyDoEPBr01XW+9d1voLmjDXvGDuPtt1/B1WsvYG7mllkQ2NnVTxbUCCsl4Tijr8oAqJKW6maq7oPKFkYJ5iq4evvSNUbQMrQZW6VeQfcopSY1v+STtul201Y0jhL2d2FpZgMbK5uIpWOItoUJehbEttbN1Hhbcx/WVlaRY5DS7Je2ZAoGmum4LtqPZibYZnx2LS2Qvaompz+kaXPyYgauTUqCKv9epvxotFMKtTXzvl1YXJinxImgm88U35qFgw7e138Alh0bwSnBe/NiZWHK7Pc6Oz9BE+Z9B9zw0cHNAsVahfJ4Gz5nG6V9D7KJNSRT2wSYFJmrjzZKJkMJ3k5m1d3dgYmpa2juPIT9o934w+/+CzL4CPYMPIp9/cfYJjk8eOYpst0ifcppgrTpT/N0f/bQ66ar3zt2f2fHmp+NLeqz/M+8h/0uO0kkt2ElMXDIlshGnbQji6bs9XfBiXnz7ud03S76uDnj4Uep4702Ip4DmY0cbDVS2R3VG3AhW42hQJaRStBJ6egORiQVuYmvZ0glXYbCKqvN5Vex+RoCIdJQUvp6xcKOcrLTaHS8uIdaWvurVQkO6XyCHVkhWvuI0I2Ym16mQxMYeI8a9SU0k842kjHQuJRLYJgL74d0LtoUYidJ29mgWt1Fal8ScxqIEst0P4wwkkTsGO1wIGfRGIYG23ra+rG5kUUmu81OayaiE+VJh9OFbRQplTR3PzKwF48+9Ek0RXoNWXj/YAOr3T8ICKYDRR/M6/zxA6/f/9l0Fo/7r+l4/7M87rMGHfdf//O+6/jgz3/2+PPetzu/zvOr741sMlBnvuudqlasMSgNDmucQ1ORepxMNou1+IaptHz9+mWsry3RKfyIBKO4du1NTFO7OykFxRrXVuZNtA2Hm9nLovpkNTxfxN/MK9QoFzbRFO4jywiQjSybyK/UZ8ndlsEQwp1Bs95kWxmMFjeKZbHY3Q2BSoUsn6PKCF2G1xuCW0Gj3oiu7j3Y3F404xgCvjhBJZNJm0xPj8eJ1aVlXtoGbaum5/T6VEbShT2jB3Dv7i0GPAf7PYiDhw/h0oWLuzLGRSehBPX5Q6ZOe9/AHuw/eAK3L1/A2vJdxAspjA4fNrVJUtlVtlUNm2vraPL3MeBcp1xeoW8EKacpkcle27tGTXKgEsFyqSn86MVvoO7wkSGRzQZ3EIhofQpZOJ9RRYjrNTef1Y/mwKBZ7OmPtODkiQ8j6g8bNqieNIam/7Nv1Yc62NX8ffe7eleH+f29n9Wh9wcy9U15SXNL13Dr3qumTGbdYiNLH8be4Ucpc3oIevRbqgRTa0TGwBObpEZesT/8HmAcemyA6M7IQARdX04hvrwNbdijabhMOYNaY4ERpME0hEq7LU5tmHx1OVyOCK/FXZrF0CCNxi+0larGKDSwqV2VipUswaWRhtNkNKwig48sJpndhLYyDXhV1qwVs1OT8EfJKhzU4hsatLOhhVpN0n1lZZHX30GFbIeIRYlBak5nU91EbdmunaVEsiXrNGquoWnNT3s8PoSiIezftw9HD53G/NKSyUHY2l4mq0gbpuHwNBFytHVaH1yMtl/+5C+xU9vNwj91zfuHSSP/wHF/oEKdw+vr2HXU+z8Lyc2P5rX7jvyn3/OB8/8Fxwc/++cd919/75T8ffdnfUlr67h/Pf5knklTkrFUDD9+5buGwQ0PHjBFbVZXlnD0yAn+3cF2Um4OwZonnJqbNIPSSysruDd+DfduX6eDNyDU5DPrWBwOD2XIJh2CrJMgr027u7pHqPsfxfbGKsZvXzSDm3pPgmBk9zTC16aFZFnq8wwlT4RsxGMcL9gUMOnYSlraXssguV0xGaRad5IiOOzY8mh0FtBQdSCftBlwUd+rYlixlCc7tCDFwFdM0QD5cGKfMnmBUWf3sFnvcf7dl8k0OxiMJEfImsNWMlUnEiraVGLwdDUjFd80kk27olRobzs7ORPtm5pa2MYMXoE2FLOq2q3NNHdzW7o6jhLwgNW1WbaPsnBrbLM7sPsa4Q8rp4EyvRhgm2r/oBIKtRTsQc0AAGFvD8ZaH2ekd5PRDeGxJz5FGcjnI+IL8O8fu31Jh2a/mByJ9/v2Awc/o+xflYzXLLsWhabSSWzE5rC4cs0MDCulIUMGNHzg0zgxego3rzyLJJ/l2P6nUMmV4WSQ8BMTXHRI7Q3ZH32vCLDVRTTPllEpaDWjlXSszEhQ4cl4QUbthgY6fXaHUqOCxAZlSraI5uYoNT9ZgUubVWikkVJBncV/dGtDB6WhZRCaXdHAqQqflGpkDKRykiLZbIVOS5nD966uLkK7iFrJblCqo6WpGZFIK1F8wwzsVfmeDPWx+IpG1DOknmZdilKZqemk+UNmU07Vu7Rj3+F+yiAaFR/UxeiSTrFD41tmcdWZkw9hZP+jBKwEPH4NWsXJVzzY2lhmZFTl6UGCHp+PKPinXVS/ffDr/vGB1wRW7/+sztW39xyer+r1D/avXr/f4X+24+8Dgb5/8Gdz7ve/7r+2+9mf/KSDvxl6IdmhX8nGLBqIU1Yof2fk0s5nV6+dx9UbF/Daaz/AvXvvYnzihmGO16++gytX3yULqeKM6oTEtd1hIz9fgIdhSFFdG4VqGjYej1FuFgnYfD46mN1hRTK5iRu3z7PNC4y4PciUVqgIVd+BsopOr2Czk29ANc9eZSRWdXSzywzbMJsuMDJrp5ce7N27n9faoNPuMNA00zarKGcdcKCZoOEyA9naAkkLGssF5QoRjGjskj7KipTjaNdb3ZtK59ctFUoDVZFjxCQg5nJiMrQ7gn40FEWEEkpyuEp7DJAphQh03mDElEPQYHo8sU6HS6DRzWCqrR7h47m1+FLbBSWQ2Fw1m6pmi6rjub4btAiI2xsJ1Ap25OL0pVTOZLl6GiOoZO0ECTIoRxCNviZTrMpGCdPdNWByX6QcTU+zz3aDkGbuBJGyHb5s+lZ/1JskJ/gj2X5DvYCF1WneUyM2VmexsDGBWGIKi6t3+cxlMq0WWO0hdHfu5++81/QqWdsGgXKN57Swrz0EP8pEYsAODej/+Of/y659PfiREWjr4GyqCL9fD99A/bjFC+42mnaO0bSrNjARk/AH/OxY3lijRdBgjECp4FSyvGCJneEyckGVp/KlLK9QhXZk0+yE9oPyU4rEtmJmRxktZtIiJL+7lexjB9tba/BSGvUO7kFLxyA2txZMAddUbgt5SiOtc1AFLU27atZA4yHKcrQ77UaD6z5VCNbF5/BHrKTTK4h4RSM3EG33orftiBmQUoHfSiVJY99AE8Hv+IETOH3oIzSwDn7eZzpFPbAbj01PvH+YDtL3P+PgHzz+7KcMMHzwBXaAfn2PmPxXHbqccXweEmL/+XH/Art/0xiHJM9Pjl2+wW7B6sYinnv+T7C2vkgdL4NaxOLSPCNWjX0RwNPP/BSOHjuL5mgTlhYWceHCG2zDBNu9gPXVFTOlqRqTm7FFZNJptNCpXM4gHaMJF6+8RcrtpONFaVcl5LRkm1d203FqyFIypqDN8ssEClTJShnllX9ho3HlKW/M/mSUwweOHmdAKZgaKCriIhvK0dHqZA0dXW38XAMjYBAry/O0CU3X59g+ioEEIT6H2ku24GCUVX5OJhHTMI8ZhNe6Iu3ZFvCFyHhTaHRYkGHgICmlLWuTGpX5DaGz5wQef+Jz8FntuHnzXbz+0gs8gRWBaJhMw417d96lj9BPKIlhr0BVuHYSO6jRTksaqLfWGfhCvOca2bQH60vrDF5FqOqXNvzp6utGgFTf7gwRnHwMYkk8/MiXcerIE/A5dseRfmI2P/npg4ds635AuX/oVyW4badSJr8lHVs3pSPmFq8gQ9nR1rwHAbZ5WfkwNSsWli7DGw4hW1DZgyhOH/6CqbNSsQXR1z4IFR4eblL1DjIMHyVElh1lsi95IekXBx9ce4VpUFObtpkb0j0RMDQ4qSSXGvVllWBi5YNXC3ReMiu6MxtCYLEDrSytki1ooNHKBleKsTZxySSyZqBOawOkV1UpqcFaRpKGJXonPa3qXtVyjAiotGGtwkwQwfNmhkNrAjR12NpLNtDbjlQyBe2jpnWAFnZQaafAiBQzyT82omRGCUZdYXoKo2NR9LKAoDdIgxFyCjiqGO07iGPHnsIOaWS6WMTMyhwm58fhsDaYDFEtoBOi19RAeiQ2hQBAgGKSqdQ27x0GSPg7mfL7X3/eYc7xF3wJqsz1Pvg6z7MbWXT8BSf9wKE+U1an2J8K8dy4dx1vX3kV5y+/hjfefIntu4Pujl7sHTnIvrIQ3HN0PAcDgoon18zYQo7AH0vGTKLSyuICwTyAQKgZzU2q+LUCr0P71VWQTCcYLIoMLhpzoqM4i5SyKd6D1luQARYtOHDgOPxNNhTKlCEZvi9L0IhrQHc3xT3gD5g09nCoFScfeAa/8Ff+J4R87TT0ZTAG81lKiLb04LOf+0VsLK1ieWYRXT2j8Ll9mJufEEknkEXx1FNf4DmayXC2aF+0CjKeaCSKkQPH8DM/93fw01/+W3jg1BPIEkAymTIibZ0mTb2QLpNxqdJYCxmMDW1t+4hCZdy5dQXjdy/i/DsvMug0EayGMbr3GCXXIZw682moWrvf24H2pgFKtC6ceewT6O0ZQJTBUTVntco1k0lhY51sme1QkRQhE+rr7zXro2yWFpx58COIBrvw8LnPYbBrhPfhY2fv9jx5l+lP/Wbgn+BjbID/uw8U+m4ygGmfesUEIpsdHlsDbt88jy2BqUWSbpn9uclTyx/jDMQEFG8TVIQ7n0/C7+rivdF/CmRrZPvNzd0IuUOUo2IY76WGHzjeY25CC4JSpFJVMoxCqUI6qMKmNCRSJ2V10mvMe6oECtVcUE1JaVZlYJrdKTVYychR1ZRgjchCT1HtBiVviZ1IqthJAzUlmCE4OJR+3uhGe2cbP0+NxWgf8gdNVmKQhlUrkjWQQUgaBagvdwoa6NxBmppXGxEqC7DAL+2kJadHmcZR1yi9pswoC2sFshkPugeCfJYogvZWfOyjv4TFZBErs3coZSq0hwyR3IpDB04jXrTiuR//Ns4cPo4oO59thLGxfWzQFhMhVKfBODGdb3cQkVKuXDZUXEloiuYCQmVSaqn9btKX6U3TjmaxnBr8z4kIOnQ+nV8/7RJL/sZf9bndv5uXzPGn2Mr9472/3f+TfhVgKGovrS7gxVd/iOmZezh44AHDEi9efpEMax1OV5AgnjBTpBZKDm0xG23qhPYAiZMJaiXk3j0nzRYBaWreQLgVDq8D169fpCnbsbw6Z8Ylutp62C9lMwszum8/FhemMXV3iiBdwfDePfjY5z6H5179OpY27qJOgIqtEmSyVUb5iEkWU0V0LUmItHSitb0Hbb0jOLT/EL77h39IW/NidvIGapScjz/9WWrsFF558TlsbiwZCO3vG8GXfua/Q2tPB15+40+wvbiE5aUFOngL2jvasMZrbiezOHvul3HuzDm8+eL3cGdyEvv3HUMw2kzpO4fb77yBteVZSqMygmGPCS5beTqaZipoUMpjqTDoKdD0jx2njVmR49+OHDmJt1/6Lipkvp/46b+K0d5hMqG0KdKscbCJq2/iuZe+gWDnMArJDVy++hIDH5lcOIITp7+Mo0cegY/UX4BZzKWRU2SnJAzzvsq5HMbHb8DqDeHkgVOUCbuM0VjHB+xI/1e2rxLdtAVEhsE4xPMtL47j7vR5ODwREqMdzE5dMWM7asdoexuBO4Ec273GYNrU1ovWCG2BATXqbzIDopoRcruaMNh5EIfa/bvXbesOkqZqhI/6n3TN6fIiQ6d0eyxobQ3T4OpYXdpGrVyF1ipoxkIj7I0euykDL4MgOsATVO6ExYyEa42E9s5QIhifxDiTBixVo7Nuq5qEKxmI1pVosZi2zNXAjErKa2rL0qDtbB3Q9vVJUl9tZ+90K2/AieQqETCmgS/qXbvyKAgaxQaCUNbQa029alpQiThVApcrXEZHWxvCTS2m1kOLpw1Obxfp5A1097ShVZrRsBwno0onNbCb9Pw6OiLteOjBj6GlVTMmGlAl5BEYNF5CDsX3ScenDBiajUDtDtNzAg2Bpui9Bs287DgRSxtfJ4oY0CUiGOYm8MwTdC7dep2fy2Ko7zjuzFzBVmwcTcFe9HXvxTadsTXahY7osPmMri25+J7ZmLY3i/f4q8EWft/FDr2HklJJL3y+DUoJteULrz2Pq5ee5X0zONAplF2rDM2KRvDJx/soBXPZApnW7o5fQt9SXbo/yPO4aOQPUzrGSde72WY247RyKu07cvPG2/BSajY2ktmRdYi1jBzcD6evbtKtVRZPA+yZVQ3+0X52+J3swqMd7exAoZ5H71i7kULY8cEb6cMjZz+LvUNHsEmmceXy27h06XXcu/cOGVDJJJu1NkfMOFeDw2PGQao7aTpTIzyOIPweP9a3Fxk4aNOU3UMjZ/HUY5+mnXuRIwO5+OazuEWpUUUR/aPdtEvavyVIwBpDkSxobWUJLpcbic0lBq4EnahmNmRSQp3L76Esaabt7DCoZhhss+wfoHtszDDdOBlFLJ5lwIlQ5oTRP7gPdy68iUgr77ewbrbysDn9aO0bRtDvwsrcJO2rRLafYncp4LDtd+wYO/QoPvTJz6M13CKjMT37Xmx475AdUOzRZys1VYC3YW1rApvJOIG5iM3tVQZurfbNU1Lu1vDIJRNIsy8arJpdLCNftaKtdYgMj6zeakEiMwMLfWn/oS9htOc0osSE/uh7a0kOHOwzyT3qMK0BqJbrRD8XSjU24tB+gsUGsryA9rNw0Cl0QiVdabCy3ECnp4PWyUoUeWVfGk8A0Vcbm+q9JkoKYBrtNEwNbFlI7SlZRF35fhdpo5UObnfZSXcDSCTiCsrmvX7qT9XoTLIztBJW2jmbLRKRlYLegCyNQLUQRH1tlFEqRKLxlB1bAfaawxRkibS2kzHt7sz7M1/4uyg2BHHn7jtw84FtpLO3rr+NRx98EDYtI566w07LwReOooW09ujhh3nz1NnVqgEj5YUoNVkdp87VgIDuVbuWaVNYTd8KLLQATJmSukcno4d0s5XMQxm0ykep0RgqBOgfv/4t3J14EXYLQTBRZhuQXbBNaMFQvQbtMZpO0jjJ5sbGTmP/yMMY6DxEKNDUMjUgu5CwQ7BQejk5ynuWZBgIfzamxF8u33uVhK+OOzeu4eK7L5I9EdAIsj4yQDsj41Y2YaZYtUWEMhBXtuYZNNIY6TuAtnCbyW7cjG3TJsjsGhrN3iGN/FyZ8iKWWDUV23v69iOxQamwMMWIvUmgDOPkqQcxt34Py1uTtI8KDbgBqa0SXAQeL58JChBkj146tr/ZDV9zkJF2BKsal2Aba+rRHW7CyQc/iZH+43jl21/Haz/4Q20KirNPfxJPPvlRXDz/Y/zJt/4D2Z5mAnZzgyRJtPBOCX/8FS1N7WSyeyg/erBv70kM9wxi8vZrePn53yAdT1JCWREny7IxaFj4fLVqFAcOnsEMZWm4cwz79x6Fn+y5g6xHs3V3r1+mD2SQTmwhEduAN6i1KX7aepUBNEV7diCRzJgaHfIhfyiMpYV7mFmN4eiefrz0w6/T/oGjD33EzDapPGZfzx4sx2OoZLdx9coFHH7gUcrFA3DJvwxQqDf/nEMGKLbBDlfdj5nZm1hZu4nJhUtocHrRRJmWTGzSJsP08QYCYcYEdU2fLk9OUSXskMG5DAbIR6QetK9tzebByP6z6GrvN2M9nzr1sLmD+v4jrShkVfPSx+i528AZOp6mbbx+qynEm4jnEd/UPhHa2YvRQM5PVqDMzXQ2aYzHOBT/LrqTofZTybkGOrs2z9HPyqNw8C61mlWAopFlrUfR4iTNhWvfdKUyazGb5I2b0S4YDZn9XlVJSGnjoRabeeiVWXZWMm9yLTxeOzr5UP5ACyZm7zFybuPY0B78wl/9x5hcK+OP/ujXif5T/LzGZtwY7B9F/8AJ+LxBbMXjBKxGLK8vIOKy4eMf+bJJD9Zzikno2VRdrEQWo2lmB+9JUU2zLooyMk5tQOQlxdemxLvbdrODifTKihXAqJJ5uVg1YGLls61TO9+Zukxq+gIRPQFf0IE8tbRASe1BTsToGKIzSvpQUlTYua4qgdBrWIvHG8DhvedwbP+H6OxK6NFIvXZmU+MLPtimNEIdWltya/oS3rjwXSzP34V9x4FqAshVc2gOB9AaasLU0gzWVc0sX8CBPQfh4vPYyRA249vw+dzwEFQbiWJqK+2rEQkzcgebcFSFbvYdZ1vV8KPvfw1TE1dMun6BzyLbaWrvQN/QAL7xe/8JmXiO90JzofGLKsdiCYR8PjIa5ed44W/ywR4iQBJUmlqj8EcDaI8MY/LGDcTpZDtF2lQqBRfv92f/+j8gjX+Q8mrSSK07V9/AVdJ8VSXXIGd8e5MysUA7IcsIh/DVr/zPGOw9xBhcMkw1lZjHnTvv4O7ttykdCmytALoJjJoNuH75TQwfepB2FUaakdnSIOawjq6Rozh68pPo7eg1NTSm7l1DRQ7F9moPaS0WZTYBRDM0JsmKba/084nxu7zWTTpgFnP8TKHBimNnHmUPl3H7GiXV1jbtJAK3v9nU2fDaVICYgYjBb//pR3GEDuuzK0dDZ/wvHAwKO5USNgjMd6bfxerGgpnIcND22OqUJAHYSlksLU/QP52olypYnJwwKf52BrBG+kaOjLCBjahMaZUwrJL9aSPn1p5OuEOt+N//2r/YBYyPff5hlDKkcTSuHVLbXCVnRnQ1wJUtlDAzOYtcrGBWotJviVZ0VM1u1OjwYuEOGqgkCKOB0rWLRZFhtxlXMCsp+T6l6+rQ1gOSNBo91fhGgxInCDamngHPoXRarSJUUVrVttBAQpTGadO28mQNLhXtSRQZjZW/z/cxgiiBLBLRFoJVJEiV26jF6vY6AcKCoT3HqWXnUc1u4jMf+gIp1hNYYURQkeLWlg6e102WskgQq+HIsXN0JODm+EWsrN4kDQtgbOgMkdjLzlfblHnuDvaNaldm+LkMn4uN6yWKN7ejSO139+ZNgpf2wVCSiw3BUJC0vEjkj5spOwuNLF+mIU3exWtvfpvMwsaIGkaCRlkh0nu8YUY7tQ+ZRTpG9M+baWEXwWJ+aYoNW2O0bMOZ00/g5OGPGkbxk4LDGkuiRGPo0pRhppDFN//k32N67iqjhxhfHZ4GrQLyMEAUDHhrMHdmcRZxShV93u3wmY1wNFWdpWTsaGs1ulkLv2RYiXSa/aNd3Rvh1zaL1LeWxiK2tlfIngpkXbwHPq9yYLpIwe9OX8DWxgwWZ+JkHRnevo3OvEOG6KU0EaCK5jI68hphOp6Atk7QKBTzZmMprUKONHtpB1oR7eJD2rH32AN45MHPwFJ3sU1m6PRJxAgc07NvU74tMeKTehO0xFpaCVrBJg8bqURmmCZTziGbJqg32sygvMPuNJXZMkr1Zr/4/A4yhCLBw8dA4mMf0xfIfLXROIUTpWwLuoZGCWAJgssFA5ya4VlkG7oJfmLTCzO3GRjISClHxUKtjQS7dBnrS7SB1gDbsc5n4d9qZJN1TRIAzR0taG8P0i6nMbBvAB1DwwTWYbb3Bro6DmOs94iZgdFYmpGjBkDIOow0VbJigf2VRDw+hzv33mTwWifQFdimvQxCXgwMHoOtmsbLz33dLOQrlijCNEhdybMPyfrpfypcrJkb5UgVcilTloIeaVbg1uh73/p3598DjE89jRY2bC+1VGxzC0lqNBVpyZRjaCF9unXjsqmnWdjma1tpREJ+PrQDKTayzUWSbSV2Ux+p/J7O6PMzYpAGpdg5KXamitvUGXnpAybiaWBU9Qs0K+NghFQqdwMdXJFZC8n8NEalgvPWCF4FUxhH7CdCBy9V48hQHhUTWnClEWeCFo3O7W9EiEwom6wQOOoIMULsGT0IRyCAtbk5fPxjn8XI0AFG1XY6He9Z7cze1dqEHA0zQUCZWXqV97LAjlRjUeZUKHuKbYiy48ZGjiMQbGfD8t4oLZT4pPUpS3OzNH4HETlIilnB+J0LiDS1YnrxBlE7TkBt5DNk6byTbAMXGhsCRHBVh6K0Km1ge5URbJMoVVGCq4uMhYGS5y/RuTUlbSeD025gOyWeJ5+D3W+hHPAgEHWA2Ekq2wS/t5OG0Y6BruOM2h0G1NMEsx/94PcxfoP6vFRm5LcS8NUn6yZ7UJm3YiMMN7xWCavbsyba+J0h6v4Alsi4UvkEQa4ZEV+zMUwbo5CqoQmdxKy01kQzXKqepmppWvWpmp3lHEGDrCNf1/YOCTqkl/7Ofs7wb5U6WcMcNqaLxsHEwEgsDdtUjo632Y9Ac2B3QD2XJfDSTcl2HA1etm+afVNFT9cIinGls1OUNcToANT87E5tRRgnC9LaoDDBubsvyPbP8NwuVPMOtNHpxwZPsm+zGJ+9aFY2KxD4XG10kkbKrhk6ChmuQ+nbXejq2oNmb5u5d13LZDzSu+WrShCbWLyHGvs3xHuu0I7EPDRDqHC3nUoYxuzxqt6n9kitm6xOi017xlQIZpTNBAwF6O1YDvGNIllrnpKcINcZgDfcQ5blhM0ZxejY0xhsH0OIAFaXEylI8CZ2h93Zdmy3mYW7yNL5BcYCRq/21ZVvkXV0M8jlNlfx7HP/F9Zjy2YQXMCgOjQC9wrbTdXxGht2hxucZJUqdFytsf0F1G4CBm37B797YRcwTp/rNVMptarNrCoc7h/DZ77wl/DK+ZvwWgvoJO36/T/+TcSWSGEq1HorCTpwo5nlIING/559SO8UsbI8CeuOhQYSpHHk6dgZNpQLystYX1+lJrVidP8YVPpdhVZVL9Tlb2DnBmjIBIYchQmRz83OU7k9PwEgzsbMZzVVV4JG8C2kNCq4WmKnqwaHZkIkozQ9q6zRXLpIh3PSCHl/jIhut4f0dwtPP/4UPv7hr7AzRtn5MnihJ9Gajq+y7e/e+BYmJ59jlOF9VSxscAflmAvN/k7UC14E3b1obz2INu2zanWbIkMMIWa+f2Z8HBY+f510+/ybP6a8WKN2pOFQmqX5TLCX+bNrV4LZdhPbNIZT5jPls3QsArGZ4VF2bKVmopScXvkJFoEiHd6h+pMBAYkS4pTubGXkdVM6amWqBj2AWLxg0rcTs1Ukl0i1+XlteKRsvwLbSFXUhcM2MotGOrq2R9S4kFLizaDte1mFKmykxX1bMco19rGK1GjqU7MfVT6nVmnWaFhK3MsWswiHyTIYgcqk74WU1ZTvj6c3EYywH+xge4CMRNtnStLZKVnquPDcJGo5XpPBw0Z2sUMtaw+QZTKCNjpJkamvtXhMo/TegFsYj3CgjZKX9hJ1EyTJdstORtUNPts21jeSbDs2mvqW7aeI63BWjV23Nvfh2OHTyFCqzs7ewdLiKu3JgnS8hKCrlUwziLX4tJmtcdmb+Jk0tDdItJVtR7sa7DlAII1QetbMsvkbty+Z2hxBOvfc0gLBgdLFRvBskAx1kYFrYyyN32m2sWxS1JuagrTvAix8NreTIJ2VXdjorFXE1lMmWERaQgwEXvjCPvhC3fTFJtoBbZ8+dujwhzHaOcaAKjZvRKdhGRKgZnk7bSlHxiDWH/D4REQZ0Ldw6/pzePXV7xtprWCnUgpafLijAM5DNUk1zqZiV6rPG9KWFGzbKn9PUNppPZn6QOMbz/7xG7uA8Vd+5fN02BKp4wp1lPZ4bNSpkEiksTQ/b9hEsJk6Gzk+HGndZoXOT6OzN9CgGOYYBXPlDJGtooxss+Bshx2uWQ6zLJtaPJ+m8WvIw63xCjorDVBJLQ1EMKGlNi2q5S1mWwFtgESYNhmB7V1N9Esl8pQZcUps9BriWxpPoNEEeK80eO2wrpWtmj0omxqLeYIWoz6lyvDgCTx69jM4cOS0mYu+cPVF2MggTh98knR7GCXe8MVb38bM3IvY0kCfigXRGTQ24LJTaoS74bT4sJOv0Vhl3Bq8rKNKEKjz+Qu1VTMLUdlywVppMjM1ov85gkOiqGXQNEqfFibRiDN2tqWbOpwdTANTRW8t0KpmLHS0Kp9DZRBrpqaDqq5rQVyVxqEBKMmHHbMfi6aK/ZQpbiTj/HyJ0ssJvka2Rsd790fT6LK48ZWPPYnR0TG2UZhyKIfX3n0HX//hc2ga6UGADqIt+cT6dF8aq1EavkBDhXW0E7y2NygScIrU4X5KAYe9Ecl8GsV6dXeqnIAjpmEl+GnmSytAU7yOqq/lq/xugK2McIuDgYWgRPkh5iQ01ADp0u0Elu6ts281jVtDK5+prStE5/YjrqlBSo9opNdM7yqzWCXvrpNqO4I7ZhzIaQ8aeVWqprCwtGQcQPkWyhfQeJBKSbpUrpCgqOiYSxOcySY0m+IjW3V5aFN8bzAYoG0msbWa5mf47GSKqpFaJKhl05SdhSSi7A/tQCeH34gtwuPRQDydnfJPEwGb9IezZ85Cu+9m2f+Liwt0UGXBhghk62xDRmteV9PVirBmzROZWjLB58woEFqMQyp1oLkjjLaBJoJvA2WQNo1uZJDIYYe+cPr4V7Cv7xDls1z9fX5B0CBi6BX2pXIrbk+8juXYGn25A0Q/LCyPI5dIYHNlEal0jkGDfmetUk6zPZRdzUCl9VfkGGRKPIlYFH2zShvQjJ9mT5UP9+p3b5kr1p/+ZLsZJAuEGhmNK3Qa3gBvamOWALFBB2Dk9DFChNsDKNeVk6FqWg5DzTVDovtVMleSN0sAxQMPHEO2Sr1L3b42u8XOypNWAk8/fRZxMon15WnsafGhtzlMByMAEcXWGIkvzKzR6GSQdjagMkN5bnaqopRyQhpVvYnhIxNTai2jJcFCZdi1BFmpvgFG3BqjQEdPyMxze3hRP7W/KGSkjfqYjysdn09ZEN8swxekXouQ2RTT2NhMmmlF2i+NyU3HIeA4Qjx3jU5nZTQOo5Ilo8nudlGmnjTjNza25E6JKM/nrWSE/mTh4Qqda8ssma5XLaB0ZCfZ0Nnh4f1pUyKCRaJqxk301UUN3dfUxuf2mepi8uIG0XNKuwwp4/zWOha3NmjwJTQQjIhZ8BIMy4xcejgnJZyLz5rbKKBxrYa//dUvoJEGvTu1zXbUVHnAi3uzc/hX3/xds6O61vRoYkWzAoR+M1CazRZo7BuGWWToHF5GwoeOjpFVRVFldIpTYmYIuqYdKVk1OB2kXFLKf6DTTtmlvBjKuQplBHV9V6+XkjRHNkp5wei1uZQigGgcwIXVOykk2A7tjNTdQRdDERkE+9hNx2gKB7DA68yX7djy7MFOsBfNO9uIpi7w3OsE6Dwdmfqb/VXON9CRd8clnBqf4bkbPWVEOhwEBLYP7V8l8eYnCU4OF+jDvHc1cZVtpjGzMlyNBB+f1yzld/l4r2zXfDyIYVX6XppDLLVNH9JAro2A1sxoTkkRcBFQVRZRa2HyBG3VfZE70fl4X26CirxsbmoTG0s0Gk1bixrSfiMRn6H5mvkaGTwANwG4yOCRIOBq6l+1Sox04flV+6XeuAO7l37Bcwa87QZ8NHOYpUQ9fOwj8BAU79z8Mebn72J7e42PXEdH/1mcOPIoXv7R72B1K4O+vhH63RTtLs07pNSn32lZRSP9RGChsUNJpzyBVdP+DWSZlByUdwQL/hNjf+1H1/kTbfoLf7VLGboMgVUz61Bm1LLl/OhQrn65ARYyhER8G+loASmeaGUlh2KM2oYeoZWsijaSKHVHGf4wQYTGWiI9FAPZWNxGKx2F8hVHm1w4092KQryIfNmCcM8YfJ2DvFk3thcmKXkusTEyGG7bj+VCCL/56vMoWlKo8aE6ulr4EEUEgpQd+Qpimyk2sqg+oU9rF/iQSvhyBVTXgJqTFEfrQvz+AFkAG10DqHSgPMHLS4ouip8vpcmiskjGRGfp6WoN0iCVGNRofkdHgPQ3ACcNzVIlWOStvHexDDf1YoEdLH1cMeMtmuZUdSUNUhZqabR3azd7GifPa3MR6MhIlHMiGZWM0/E2aWDlRkRprOXtOhIbWxjrbseBvfuo0Qd4LzbqTVLKuzeRIkVu6W1FjGg1vrpgtg+QZhELkLySYXl9NpyO9mDU32HWIqwubJJtpTE0PEappWrTFvQM9OPi3ev43QtvoFizsN3r8JGSysm0sPD25Xnem1aTNsBjt+JQdwsePbSPIOXAGqPOwnZMk1s0KBoLDf/OzXHcuTuP7iYfDZ0Uvd+PHQJXkcxH5RZzqQomr2wwtLB9CHRe6oyTJzrhGmrE9uYO1u7mELA7yVpjlFI+PHr8IE7tHUXIH8GLV67itrUPa63HsFJz4uxwO77YW8aF7/4aHnPuxWh4j6ot4Y3Nl/Any88hXaxhcT6N5HqRkdWNocNNZhzFy0CidSRKA1CCoTbd0oxVqSQ2kDdAGaVdUpUhx0gYalaVtzDi42QNh46i7mnAK7cumbEGF6Wyi8BfIStVerfCptYb2fhcshMxqq3NOL8ru1X5OrQl+lQml6FNUaISYD1+O0GRoEK2o68mLY93U0YySCtjVtAdJHvu7Ww2fVyhTdUUNGmXxQrlsluV+cnaiT1iTJoz6OwZRSWdxdyiFm+6qAasBkxiquhPm9d+sbVKI/uUkYbtlCNTp7UTAHlNw7qUPEeQUkIig7WToFoi863I92mzGlmUXH32m5d2AeOv/5tuiaDdiFFvR292iPTbh0vr2hGdBk6KOLN4CytL0xg7FEVfVxgTt6ndiZ4eRmOhr/QbPQkWl2pc2HgzFTg9Aawtp9BLHfzlj30JBYsH44uLlDRrGGxvQgvpn4tIu84Iem9q0lA0W2oFe7u8KJM9nJ+PY4JRSUktJTp4za+sxTKG954i2HyUiNuHxtIGDe+PsZIdJ10nImZSaOvzMiqG+JANNBiVh/OziXMktaRjpIMmW8/KBqnRcdNlJLYqZE18jX5gBmTZKBoxVvT2+lxoirQTmXOkiC7USyGUEnyPUjDYa5IMmv93UmrIcJKkt0qbt1IiCSwa/TRKb55yivqVJ5a0CLW62QVOZGYs2JggUyHL+NhDp3HmxAPsIBovO830DL9EF+OJbXzzhR9huRhHshon+NVpbJp9Ir2VXGT7FBnlqts7ONUziEGvG1OzSwSsICMVwZx9JPAId7XhD69dwtTamgFa0UxtWN05GDUrfqcurmB7qUCwL8LP6z5+dB8lkyIcnb27A1UCn42Rr5Hgs7ywiBeffxdeniPMYBFoiyJPJpaPUe71D8MZ8eN7L72JQqKCqMeJLz6wH4NtfkZiB6YsVWzVnSYV2kmD9hOgDh07BQep+9r2NgJ1PZMHwe42Uytze20FSxUnmdEwus8voGlBWcl0Ld57sakBv73+Mv71d35IUJCi38EvfPoxsjUr3l4cB0kHozGZ2XuzEdrPRUV1vH7CGP1Hm0Tn30shCNJ5Q5ShxZUCjg/tQX9PN+biW/gP3/0R8sUd9j8DUIjgSuZVIyhI9kgKqpJ3MlEy40uaAZQE36Z0l0t4/Rqs92OkvxVJ2qrb70eBEmtrY5usxm3GUVbuxvH0iYN46Ng+hAjeHtqR2GEqk8Ty2gZuL2xjJplBLdSGJz7zOQRdVkzPzGHk8CM8bx9U+S5JqfTG6z/Gm++8yOCUpHGSPVXtaI4G0RVpNkv62wf38bMeLM5Nwsa/v/nWu6iQJo8MhFHj84co1Z5/5V3dNINOCD0Ryl4CbI1AmKUU/p1ff30XMP7XPxglHa2ZQaOFy3U8HNzHRvHi/3zuCopVIjDprNWao65M4+Shwzjx5KewlcziuR/8ELGpCaNvbfQGJ3XY0L4elHecGD0yhEz5CsJbJaSnMrh4Yx07djeOjI2gndRHhV69oSZYfdRrbFhtaxdPJnFtchyXzl9CoLaNQ2NdRPh23JxPwj/sgbuL9JM3X2/4OHX/ALwNWbIIK9K1RmyyMyqVV9hOUwRmOZIT3loAPbZmJBrLyNhSSCXyBLYGRordKeBCMYX4FuliTQaglbM1wxY0KCQ5FGn1oZma2ummYRYZySkebUT7TNyKGI3WY1ENRw/PqZT1AnLFrNkpfnFziRq+SDAl7/AWDevZYefl2Y8BP6MF2WooEECk0oOtW6vI8npbcxtIrW9hlbS+pbUFf/UrP4UbU1PYXN7AUCSAaYJGmbQ/Z0/xZNS8vM+Gqhcum9ckktlsRTKWHUzeWMTTBw7gzP491OqM+DQ8TU9vUYu/tHAdd9fXzZJwbUSl5B1vmPKLrE1FgDOMzp/72F/Bpz/9cxpCwurUTdy8fB52AvtaklIlvYCR0QPwklH8xq9/G9Przahs3kGY7RsOAo+cHEQnnUrSqRawocUZwWihCa0xKy7OXcMrU68DLW4sthxG40f+ATx9g6TBwNbbr2JjahynvvCzWF1OkFU24lOhNJ7wp9huebPBTyKVRHxxDY9VDyDcoHGzRqxUZnDPs4J/+Uffx9UJ9jsf9bOnhjDmpTz0B5HxU2oTFWd57o3lVTo72ZzGT5bnMT45awbnNbWay1DCRLzYN9SNoY5etEW7YS9v4eb0JO5Qoj/8zMfIlOcpTZS5SgAMefHEmRP0Cye+/dx3kN/ZnXVYW90mK+1Gd3Mrg1Qjzr9zEaHoCP7uX/vrCNDm783ew9zGrJmOX1yew8ryOpbureKz507ixFATpQmDFBkjEY52aDUyQBpZa3rOX72Nb1+exqN/6Vdw+sQJjI/fQ3vEA7vHDk/XKAKlLL7+H/85GVsDbtyaxEo8RZ/VfA3B0RdCJKDEMiuCDCYdtKemkBsTM5NoDDRhrCWCDkriBFn/PNupx15BZm4e254wfIMdKKU3COLAL/3j/5OBDviHe4+FkNi0ECXrWFvbQXm9gH1E9zktDKLztTR1wB1sR8/eNDVPAnYy4njCizdeWyQq1RhxGsx0WZU0N7GdxuiIHdXgFhbW54igeUxc28I4UdLGSB9pascU0ff1d6+iobDFCJbD66+/jgo1XF9XFzqIyIPtEWzRuTepe3caQxgcGUJ4LIztzDbR1AZ7wz2c9cXxxGAA/Z4UHLVZTKw8R6ayiNRWgfTKi8paI7xTVXSWqrCSuWjKFo0u0i9SQ8eOyZngf2xOKnIL6T0jrot0UYNBml3Rsl4xOPYe2UMzo1wZ8Vkbo48HuQ0LiulG0r4CVhPaDpJyYmSfSQRLZ+JY2dZgHmlnWTUUyAJVD8QpENPiNys7kfqTtNDhaEW3P4xH9+3FWiKFre1NWHi/avvHH3ka32PUXLw3jsnZeco9MgLKmXUC3DaZ38ZKiYC3u99INqHNm3JwMPIPdrbjxKFRlLNpzM5Ss5JZ+EnxW3t6KBdbTM0Pjy9IsHEZWXbs8DGcOfoMWgPD+NJP/TU89OhHDYBqdanFF0bvwRMYGDuAfQcewOjwcfzu176Jf/dP/y3qW2l0WbR5dQlnHzyBA4MEdz6smeWyuckWrNjeSmCulECmy0mDbcaFeyv45j2ym4d+ES0nzlKv0WYKfI4KAbS9C0fbo9jjA7pKazga9pCKe5FaW6RE2EEpn8LM3Yu4sXYHszts8+ZNfP3as/i33/gu7s2vmDGDv/GFT+CJUyfgubMJx+IOGVWrmWq/ORuDr70T4T3HCD5x/Mrf+nn8/C/+A+RXJ/HRSAMeaLOjf2APmvY+hAa26TPdQ3j66Kcwu7KM1Z0seshsVA1soH8ITzBaH7g6i+jNRfgnNvCQrwt7W/tQjoSw9+ARtEbb0E9QVa3OW7du4jOPnUNnCx06RBChdG7q7ERzey8623swPLgHoz2tCFvruHZjGi9euEqmmEOW8v/Hr1/Ca3dmzA5/muk6fuIAIz4DxNZdMoO38O67Fxm4FshIGiil6pibmMMTpx/HnR+9iuUq5em5J3Hkwcfx0S9/FR/61Bfx2a/+ZRw/egoRhoKNrS1sk2Uvb2YQ7e1HnSxwfcWC0UefwurMDcRmZpCeXsWiI4jm3mGMT8zDG+3FS6++tsswPveXD8PVTNpcyFBPWrB0zYp+tw2fPHcUK7kGXJ5kJ3u8cHfMo+9gB+YbfLCt+XH9FdKwrWm0RqoEDfZ/rUwDbkTnXhuahyNYXVpFE5Fy5eIGJm5sIQs3jh8Yw7HhQVRp0HKEfD6LgfZ2NDBiaNl0f3MU0f5eLDe04WrLk7AeOocuRw2tS6/i4rO/AS/lzy83deJEndQuX8Td0jb+Q2Uas41kD2UCRYkUN2hHayiAo/0n0EFWU8xs4eVFRutsDp6gn9GgRt1IFjQ0Rg2qVFgH0qS+BRpvIyVGLE6tbi9iPbvICO5CdtWN7ZU0dsgi7PUynLxXTYEWSGctjOLRtla4VAE7z3YinVYpt962XoRJIR3UhlaC4Hf/5GtwNaoUfgullJcNz8iRz2BpZRahnRIe7B/F6sIKVtZJyYOSUzaTJFUsp/Dg2VO4kl3B+Po8tasVGo8KONxooyTzR1ppeP0YaulAf3sr9Xke8fU1bC7OEtTIRqiDI63NiLS1w6fq3J4m2Agga4tLlJ0ZsiAv4pvbNJxBrK6u4Y0/+m0EyfYclB7Nxx9B297TJuhpebOPMuE3f+2f4Fu/+59w9thBuH0erGxuoTkcQjPpvCqtbW4nyD6TZoBOpRJUEn+or4uguYPvP/8m5ks+HPyb/9IAWElrHQgkK2mBuAuRkAN9IRv6c9uwTN6Au0Y6nN5EOTmOwbAPwdkaIt4WNPW2YrIew796/vewUPEgnbdjcO8A2ruCaA9Snt1bwPKtJWySqm9oS8ZKBcGWZjNIPkAHPXx0DOXtFF76D/8HyuyDQuse9J1+CKuLM2iMFfDTZz6G4QPDuLZ5DxNptlNDbTdBj20SfGcW8bvjyDC6l1qjKPm9qGn5AmWEnTalHc6cZKIX3n3LTAd/9IHjdO55LFPyPvbkAfQNhZAjqykQFNQmvkoNAw1OWMp5SpACoq1dBHQP1in5lMCmpRIqf1imrFK6/XKpAYloM1o7HMhur0mzkuUyENY17VBHoazdCa3sM7JIBpAiA3K+oiximMSvtooDJfZvhow0x78pZGpsR1Pdy/Np+gWlW6WBAS3PYKM6Js3wUT6XMyX82u98cxcwfuavP0H2MGQodz67g4XreTNIUybatZJaPjjSgbZQCBNlH6bZyYE+F0qkZ9//vTexNjWDsT09jMgqSsuoSarcTMPtPUhJUtrE5soCLNkUbKUMNoloSpN2s5FysRpKO1bsozE1U5YEtVs8O1ubDlWpy2cHP4fndg6isGMz04jN+VX8rdYpDG2lEHnuJViorUGqbzvtxfViEOetPfC0N5sMv/W2QYz3PIBtassAQayVTteSWkX36h0E8xXU20il+eDNbNyh0yeRovPfvXodAUsB3kgUd+7cRoDUzR3heWYX8Cdf+w186mAnTo90oon36fQHjObVbMH0WhJff+E8Hvzoh+GgoyvTMMwGt9DZHTxHls6zaWtEaqeIiPZ4rTnYLqrrwfsKtOPGjTtmxuhQfzNmJiYwoP1DW7rgIhvLVnNYzq6i4G9Eg4b3yVYsxRj2+ZrR1XkM27zG7/34JXT2duKhkw+gyUsgKisJR0vGS7zHHTMeopmlKo2qZPWi7vKaMY3bV65S27KvZPD8++XJK5ijDk6uppBby8LvDaPjyINmYV5rRwc8/qgZJH33e7+DlTvv6FZw7e4ExoYG8IlnnoR23mq02aHtA0AqrQS9vFKoJ+7hB6+8alKi2fS4OrWMX/ryV/ChQ+1YXt3A3c0KbpYjiDW4UI/0w9bWg6OtLjwYsGB7O4mjtL13/ujX0XbjFtyZGoJH+wlUPvgpoVdJ+7+5Oo4sGZHWwDSxXV44fxFTs5NkahWEyKA+dGQv5Rfww0v3KKsKBM0IegZ6EC1uoSuzDEekC3NNB9lvMbM8v4Fup/wPjUu5HGSa/HLxBFYGQg/lcHvdhhUGrQSdzqrrel2wk4W3NwUZXIDNOAGoRtugHwSb62geASqTJQwEOuDt9WLLsUZGQHbL91gcFjRslbH94gxii3FEezR1m6W0LqCno9MMBscJeHtHeij1hzGxtI3XpyjPLDYMHmnD8GEPQbBED6Z8aWg0g5gqNFUzbq3lFfJJ/s6v+4V3lNuzK3vEfnegdUaklEZWS1ZVsVungx/i24rGduw7dlioHv7OX/njXcD46//sjPmglvDa6hFSwCMms1BZbWUil5bqajmx3+dGJ6Op1RLHnSVGAE8jAo1t1GPbiG3FSUdrUEqxz+uAI8xGDqoCUd7QfRJcPhQvxkv6rWGkJzZRXF1nR1PnM6rXyUs1EKVVhW2dY3iu7Uu44z9KDc4Hp6arb5Ld3P4d/GyHFwNra/CQjVhyRaw4PciPRpB9tA3TzjY8mzuJmLeXuisJWzqLs5VtDLKhugoJRrowHL0jSFNztxZvwM9INrvpwCY14rZ7GTVn2TyzKb3Pa6ouyPYmJdVzt3C2vxvnr0+hnEvi42eOYplS69VrEzh3YgxVuw0NAwEEhsN01Do/S3fis5oVpGQkmnrVoFK1bsfWZhnzlEprS3kskyqfpBF99cP7sb6ZwMLCAuaoa3fInFzUpv0Dg/jW6xcw+uAeHHmoh/qxitHAQXS5es1aicWVdXz71ZfxxZ/9Cp770QX2QRKPkAKHm5px+fy78Lgc8Hr96OkbpH4lQ6CGv33lPKbvXGA/K7GoTjakxCSyIYL1+Ox1dARa0RlqMmzzjUvXcX5ilRqdVLq5BWcfeQaufJzRcRZX79wlgO3gmXOPUCMHTL0Sa5UMjKBh1aySBlXZBhrX+tGrb+CPn38D7b0DqBNMegjsHzm8B4NdbezzgBkoXGF/vnp1HCtFCw7t3YODbWH4W3qxykj3/G/9a7hjwDBB4eFf/iJ8fZ3Ife37sKcL+E9L44g5fGg53IU3rt/C8uQi/vKnP4Imt/JiCujqoJzc3ETB6kBLC0GKMuN///o3kbJSy/OZs2RkhXIj6A8M1poBUwVaFUSmHKajNbLVawQH7V2rDa6jZMCqP7tBZ9b6IqetSsbcgzHKSC/tJkOqv87+W83vwMkAse9QCB0Ej1xDBtZOJ/1B7VI3s3FycP2YubeO9PVNuJ3NcFnYfnXt8dPAv8n3KK8ISKGWFlyf38LX376Bpq4+HDoxhH0PUWBQXut+BfoCAnmayc/gr+YvNVWIF7wLALRimratVAu+1qAkPf7T66bQEn+XhFZWq8a+NEMiYNGXFuT99z/9u7tjGF/44kPoCbVgsGUY/W0HkMk2Iq9cc8qFimhLRaPI741V0FC1eW8LNU3E14dIWCm0A7xFDdhQDjB6VfjZWmkHT514EmeOPIEhSo6BjiYMd/Th9IHjjEptGD3dizKR+9bVZSQ20yaJSANDhwa60NYUxU5iGh8d2cQDYy54NBK/PYfije9ijHq4/7EzSF6bRUcXnfqhIIpD/fCQiXQXy3ioYRmtmUVsWQOoRTrgYDRwzl5AIB/D+PQSLi1t4crlm3jjndt48d0JbJKSelt7sZXRwGYc1YY0n313Ayf6O+yFPHoqVoz09uHhg/vRQ4MJR8mgerqxv78DB/eOopn028nrJB3agrBCo7OxsTWuo4VOddy6ZsE7rxdx5c0kxq9J9vEamRwNsoYlAq2WI490a8MdG8J0oHDAh57ODoyN9uHk4aP4zg+v4/ZtK5LrXngb/Ij4XXCwP16jjt17jNq2dxSnHnkKh44eZVSOYWZ6Eh0dLejs6kJTa7uZZbn6ziv44Td+A47cGo7SwI+MDGBPbw+2Nzbw9sXLmCRTbPMF0RbwI51KmqJDB/YMosXvxDvXbuIemZZ28QoGHATNLHLJDE7uGUZvRzuuXr2NK9duwUkqvbXNKMj7mllcRtDvN2M5N8ZnMbW4u9tcu8+OjxwdRWc0aLap0NhEMhGns/jQT/p769olvHl7CoOnP4SOvcfI8qKYWMygg0BciCfgProXUUpCH6XD5dVFbJdDeODs07i2NIdnX3gdjx47gQBl6cLMmgGuPaN7KNGyWJpLoKTBzXCQstSHHNmBsi5dZGWqIaFatDu084zWCFG6ai1LsVhBLl8gPdf0pNbZkK2R22sMQKtPv/LUQ/j5R09iuLOFLAPw8lnDjjp8ZLXTs+vIwQ5PoA0N4Ra4w4Pw22in1l54bQMI8CtoG0SocZAMbj8S2TJWyDBDlpoZ17PyXpLrq1hbXsUO7UOycj/77Az9w7uyiY+m7eirh2ClPGlocJjC3M66y2wWpaRDLRYU2Nn5N20w5mx0mYRMbWFpJ+NVrVCVstCEhaSLg9fY/V3Zv7tJj/qMnTJMW2BqUd0P//iyoAj1X/+Dv05fV40LxjAi1cxEEjffGFduLkFHWXO8KDWsyTzkg3ipezUdqgo/xYr2ZqChU7KIsmoXbc17Hz3Qjk99+UNml7EKNbrK8wlQCGLIF6mtLTvUTWQBFgcmX5uEnUbRxE4wdJb38Bop2pHHhtDGhipOxdF7uhV+OlGRMqYmpyymkXllljHXj43SFrThrsBQ02p3LG34bc/jqIQ74XrtBTje/EOCSzdu3riC9dW7bAQttKnzvrQGhsBIsGqPduFzn/w4PvqJpwkaWi+hc2lcTslVFazdvoWlt15EnWDY2jlg1o4sLc3zbQXsfeIpNDR3GDpoJ5shXCNJnfrsSzdw8/oicnQiFTexsSPEPrQBTSaboPzTGogGAm4HPvvYI/jcE2fQqClZgo2F73VRG//+D1/DH/zoHRpehDqZTSjaSEZ0aIhgcojG0xrE229fRY7yRDuKKamIbzIDrCVKk00at7L7LFUC+PH9ODraTyZZgzY+3iBY+djm+WLW5HtEfS488dADuHP3HkFnHnv2DCHodeLXv/kCXr01i2aCyYEDeyndqK1538eGRig/21Cjsdn8QTS1dWJ1bgqbZI7KvAwRFBoZKb//4ktYY+S1kvaGnRY0kflo8cz+PQSOtjbcun0X2XINfd2deJ3S45uvXcJ6WrJY0/UEbc0Y0DbPdvXiV//2X0a0ux2Wm/O4GEuhtG8fJucm8K1vfRsri/P4ypNn8PBgp1JzkKKzZ2jDQwP98DEYVSkzFNLPTyzihTsrbKcyon47HZnhjtFcfS6wV+KgonaS7RanjtrOZrHOa6WKjPjVmslkDjEw7u9rx8dP7MHqLAFxI04G7sUZsiOSKnzvjUtkFU74B6JoPxE0uUIWsgdFeo0zNbAPtAI7XLPDuVRC8coi6jNb2Ojym6I8ye20SdFv6ogY+2glw2hlu/VMJhBZU+YlWREDC9iPyYFOzBHI13iNKi+uJCyzD7FYg6yYvq12NJqWB5sG2q2wTvah1+QzckytetbChQaxERMw6bv0/4qmpck2vvCpX1UTof4L/+wYnULUi95MKXL3lTg1FbUYHUWDmdqHxEltqv0v19Y32ZEEDTvRNOjhibSeoGwqTLnZKW1tfpw40o3P/dwnUHXx0gQYrbDTfq3a3Vs3K9BRIrcpqmOyzIhwVQ+2b1BTpmpI12x46fYqPHTcpkoOT37mMdhGmpHaifE+/GQ7VuQ2C5h/bhzXSdndATuGj46ggYxlo7yDP3Kfxb3gPjNNlfnav8Kh5HWz4GhicprXJVjY6ogSBFUlTPuqHqNGPHV4FD++OI7u42HE2Ug3Xl9BzRSXsRutFw02khIDLWzkkFZ9EZm1dMHTFYTlwABWqI9zSa1+VGKWHRN3kkhsJxidKNXokCpRqM2GJHcspMO0GNOx2lejkE8wsiUZdXbwP/7iz+DpR8+ZKbW3r9/Ff/juG4z2RbPupEK209YexeOfO4RgK/XrjhtXXr2GO5duQjtsKUoow1JVvmX92UIO6xsxk4KuzX/Hervx2UcfNWMH0voTC/PsuwK8BP8uRt6DfS3oi/jRR/2sWhs+Mpkyo+0K6bfyNmZiGcwnKWUqecqWAHpbmxBLJuAjmAXcQT73Np+x0TAkH9mDlRHr1bu38BqlgpvRPuRz4GMPn8K+/l5sr63i+q1JXiNAZuLD9y5cw4t8jjyZKdEBPrZjH6WLsl2zlLodZDJ1vlZi/2rbCWVNKvdEqfgCyDL7SGUIBqM+fOTUEYQIArItJ9u4tVmbcNtQrGqDq0Y8z+vOsF06w2E6Pu3WTsDg8ylRU5S+QmfRhk3Lm3EC2Y7J7tw33It+ApUyYJ9/5yqm1uP46IPH8dBwtxlkLhNIVNOixmsUClncW1rD+dVN7H/mMKI9TjPAqOQ548Ls+8GkDQ9eLyGY3E2emllewp3NDdzw8Dx7OxjRyVgoJzUL1krZvW9lB51Z3h19poGgkKcdalGhl4GrQWNXlIUgG4xFinjZv4Ble5lA60GZ8kYJIfQwAoIWTZJREMgkO6zav9Dewjby0xZpk/y70UgGXCSddpPPTRV+WsSnPv7xXcD48t/bb06AsgPjFzewNpPhiXkJooV2InMwah3ra8aJvX0YGxk0lZjtLq9JQBlfXMHL7OhFImKBnTja7cVf+wdfQM1tIzVS52sDZa2tryK2vcQGsEDb7WvnsUYalDZIUkTV7uIuJ6PdcgFzl5dx58484oxU7e4qTj51GK0P74OF11R+Q26miBobML6+hR9/75t4+EtPYmo1QapXxWRgGC8VB1Go2NEZ8MB+6QW0Lr+O4f5WlJOUWKUSUjSskNdjDEFJTzIqabokI/KrcxnMxvMmwUfrHBrZDtrSv8DrOklJW+mQIcqbQEMFLV3tuLiWwtvjC2w/sRaLyScR5VOR2ZqAweI2LEwR30Ww85B62wjAmsqleqTD+NjOBF3RfEpArWv421/6ED8bwG/80Q/o9FlEWtpM8tny4j2sLE1QIRJs2XOdna2kjxYkUinY2KlaOKi1NUr9tdFIVJa/wvvSIKHkju4hzWvMLiwaySU9KqrJ5jf3YiHoK5numRNjaHeQJRHwtMZHbfvty3dpdw20gVF8+YnT8JN5xBNZk0SmtSda76GKZCmNd5Fdaf+aK5QxP7h0FS1NYfS00TAjdHrS47ZICEjGEGKba3D52+9ewcXJSQNWp0Z6cWrvACUZ2SGBZ3Yjhd95/m2sxLXFpraLLJixBhmznqE5EsYAGYSW4ldrDQhTwlTT23Cm42hj30bcpNceLUyymOCgNPlbUwuosF/7OqPIUa4tkz2sbCYo8+o4OjaMlqAX7169iY1CjYxC2wl4Mcb3Hhqh/Y+NoEC59sZbl2Ar59HF98YSVeQJFB4XJQhdaoUg+8LEAlqHD+Bn/+rPmm0uGPvZ3grKVngycXR951WE1jZQIdC+3daK+Vdfwl4SIG9LEBNdDrSSeTVX+IzTK1gZn+fzx03sHwo3oZUg29fcwqDdSNaUh+q1qjiVZlMa+LeGtjBu9NVwwb5Ntrw7Y0JMYh/z2uxjkSm7zUXW5TPrpazsE9U/sfC7yg4qd0VwIExQcBZsaL3X449TMQgwfvp/OGIoSzEJXH11CdVshfpb61by2N/mw8ceGKO+jMDn0Y5WNEqnvhhBaBSimTOxLfzL/+t7mKYh7h9qxt/6e18yi6dyq3G08wHsNGQn6W66lkHNX0QgEoTDycjMz0uClAkaooueRj9WF5N480e3MHPxBnpdO/jUL30SgTMjjK51AgyBYLOK+uwc4rEYfv93fx/P/NRx7H/qLCNBCM+9TGp45w6cVG9y3oAnQ3CLopRrxNrsFArL82SG2vTZgUijDyq8U7eTdjHKt3e4sJB14M3JNJLZPB2JjqbnozNrRoO9QWOj4e3Ucag9gg8dG8SV+Q28dvE2WVmGes/KKNSNAdLHFkZfVdya28ziOxfv4VU5GxHeQ02vncXV2Iqs+2mc3X2dSJNduMlarl0fJ9MjbrMtUrkS2ZQK31bQTmebvHcdyyvT8LLdO/2N6G5i+3nDiDHCfvHJE2w7KzKk8VtsFw/f0xEN857smGWUm1iO4dLcCpyMRH4CZSYZx/7WAB4+uJcgZmeUUXJQARfuLOJeIkdJWUZbKYeTB4bQSIeenKzh1P5PYLhpFIU7c1jOE/gficAfreDOxTextjDHNqwYENMAoQx4aoPAFMuhiTLy6NGT1Ok9eOX114zTakA0Eo3i+NFjZnDzyovP4tqNqxhpD6PV3cjmqSOmCvLlBrx8e4byRDuUEWDZp1okpyJLMuL29ha+Thtif4ru7xBMirTZCEGvVXvXbK+jQJmmXdc6yIZ6+9qMbLg3PUvab8Wxg6NkDClMz65SHhfNAOkAZZHemyUIbxEwxWTEmCJh2j4ZooA+yfZbWd9Ae0sTVlY2Eef7tGfteixJVrIJH219cHQAtkAbxjdTCJOxjR7qQKY2CwvZ+f47lJTrjXDSi5P+ZrzKZ/FM38UeBiZtvWUlU87SBlRKQEv7w+wzD21KO7k3yDFpgyrSrGtm+Hx5vmbnvSkrOEwAVS2WOttg/egQ7gx4UCTbUtYpT80vZWGrLQkw/FkvShpp6wk9q2EVBAkNFag6v5BDGcVKP3j04WfMKepf/JUDZi18nQxjaSKL6xdI3YlcD+3tRHPYT1SnoqM86Wr2YbCnAytbaYwT+WrUlXuHunB4tAchGsa/+8YLRPcUhjqJgs1tCJI6dbRGGeGIYnSgxNYSGrrqCA72wlb1I7tOoIgXUYyTnWTySCSTWCFTee3aTTpGEX/1V55B6/FRqK6nBXY6VgGX3tnCb/6bryO9nUUvnWa4owuPfv7ncHFmHdO3LmKE1HGor0/Nboq+OD1+Ut+7CJBt3HrnJUxdeBmdjHAtkQDRlWCVJS302DFC53x3K4ud5gianXWyKq3PcJmoLWQWldS2CNeXk4iwYT+/rxvfuz2PTXZaKOzml+ij21TRlmFJf65tp3B1OY3ffv4inX3dZI96qfUdbItSLrnrrG4XHHICspssDUhLlC1E/2ConYbjkpo07EzLj4vZDUJh0SRoNYW0QMmBM/sYjduD+PFb15DJFnBqrIdA6aacGSe7sOL4aB8ePjCMmwvruHV3GhZKm2BTBO0Bpylj3+SjxOP9JPNltlEIE6tbOM+2PDvSinbS+PZ953B7Io5Xv/MKthsLOPTwCbQSFGsMUzsp3s+O9g/ZJrNIGZZU3rGjbGV/ExxPnT2HltZuk1cgAL9++Txl4TjW4jGsr63Rtprw5ONPo7erC+df+zEuvPAsZVYBHzo+RlbVhH//47dwbz2BAO+jVfUzCXgel9KmNXJkwxrvOUG5pnwcP68RVv4K255cHT1hLwYI7GorAafyQSJ+h+kndjOuxLI44GlgX6ukQBmry1vYJLsb2jNKaAdZsRO3b93C1dvjaG9uRYR9H1TJA6/LTHnfYHtW69qcK4x+soEG9g/4zKefeArjU3NY2XESJLuwubaEt99+HXOLy8Y5q5QImhRIp7PQzm3WmpgmAfnsE/gk2a+XgUFrOgZcAXg6ulHrHUCV7LBod2GHbWLNpWHb3ILtyruoEezmKGNUxlKsU4tB/SH2J5G7QRKrK4w3D1VwNZLlNejqbLc6+0HfxTf0mhbUNdKOBBha+i5pJpDQbIqNKkCzhaqXwTCHv/GF398FjF/6R2cY5Wms1OCq5rw+uY4etw9Dvb1m8EUGbTSou47Tp06i7gyRHi+hkIoRGCIItbQiR+ScnyHQqHaDJ4w0G9DCm5B08dBpnYzW2qdEZcu0ujCdor7PpKCNaovlKpKMlDPUgs0jpKvRbgz2RnDibBe2E3E60Q7efHMDE5fTZnFMjtq1QNqnNQ/S1tJlqt6kHbJ/6a/9Mqo2O86/+ybefe0tAo8bZx4+ieWlTYbuFM6/9EPq3jwNk/KpjTq8q5WyxAc36etWnE5Mo7u7uIa4itxGXRjqasLiVgKr8QLfH8VgWzMKpMf7KH+2UyX80UICa7z3JlL4R08dpjQjxaWR7xvswZF9/Vgly0hSCn373bu4vZXD6YN7cKI3gO7Q7raOSjVvCYVQoZFoLGg1lcf5qWVMrWXJHqhTNXrPiB+mFRcJMnECioobfez0XhwcG0KZ6P+Rs6cYcRqQIL32E5Bk7MlkigakYkRBVEkd47ENaGXv69fvYnxu2fy9iZHz+HCHmfN/h9LBTcB44NgRzMzNYSQSgbt/DH98YxaX70wQXJ04eugwWqItBH87trbWCPBxk5moKThNzzp4PZsZgSc7o+w89cgjiLZSvlIGqJrb9QsXyCRLeP3N13Hp8gVTAvDU0eN45uGzeOTwGN589pu4886bOLRviAykGb/57Guo8LqHelvIEmjijKraGkHVsQpkRG5vCIlyHVObpOsEV5XJ04yTy+kg2DZSEksR75iBTJVHlI1EfGTH7ONUsB07yzPwJVewtbSElbUMop3NtKUGzMwvM3qX0MRoXaTNLlD6tgVcGGnyoZPyqkxWnCWor92dMjN7doL+4NhBPPTJT8PX0kJbLiKx04iv/adfx9tvvsUA1oZD/T18BhulbhF5OqG+L2zGsLmdISNQ/ooDUbbdYww4Z+gzLWS9Xv7ucVL6k33WR/eiQQx5cQGFaCvbs4zi1DjWMzkGKSvSPJ+knxiopknFNrQ3bOxIAM/3FZCoE9D4uvaQbSSDUZ+Z2hgMjKUq/Yg+pE3LNGgutqld2QQiVos2MiMrIc783Z/57i5g/PL/ctIYrxxalIUgD2vahh5HAAF2kp83nC5Q+1N7+Z2NaGtpR5SoK52vGQe7qxF5spDFNaI0G6BEwwzxZrPUkTt0Ah15Akk2k0aNDqCq3i43r0Mj3yBTWGUkDnRZcfRcB5xkJl/72m0881APTpzrI32lnNio4zvfmCer0LiClTo/ZxZFtfjtGOiI0jicmNjMMKIy8tAgN1fXiJ7akZ3gUijQMHPobA7i7zzzNOw3x5G215Bhgzka6+gl1ewhmlvpoBsExFi/qJ+HsiQHC6PonoE+AtMO6ekGWgiOSmTRBjx3Lt0zA4atZFNab6JS7U2Mpj6yKV2bOMCom2G7FdHg9eMf/fYPsLC1jS+cO4zjQ52k7XwDaWeAkTOWSJOFBRAkm7HymuNbGbwxsYY7s4tIZwUQ7Fh2UCsj3OcfHMPBoR6k86osVkBPX7sZX0kmM4zuuzM6bkXUYJiRl+zHp+rpBGuC+I9efZ0sJUk5E8ZgRyufr4Y1ykk/Hag90gR/wM17zoPaBbWmFrx+ZwsvvfWu2QT5xOGjOHniNJkh8bzqQDO17yqBaL2hxOuSyvJcWujm4rW6GyPotWuDbi/cQT9sfifW6zncnpogWOfMYraXX3wBr73xMn7l576Kr3z242hgpC8SQL73H38Dc5N3YWd0q7MtO/eN4M7CEkFskeDWgw0ykzSdkShktkEAA8bE3JpxbDmAtkTQTJ9yKDQYquX9mmXRBlcufinD10cmoMhJg0eUQGAtprG0sgYvAVNyJskAkScD0H49qo2infsUCD2KxKTmZTqRg8wg6ncbuRjR1o7BFhx65FHYPGSF7Iff/NofYnZygu3vxBbBeYnSpUR307yE7lnL21XQOkhpKqCTHFDbxNkGqhUb9XgwGPHiSYLio3XK2WSONqbqcNqRvspnsuPGytJuIOb7XTxHK9mOpkY1saCKZWK66SE/nj9cxWajiuYw+NDnNL6m9SkKRqZIt+iD5AlN0qQj1t+Tfzy32Ir+Lmn+33/+G7uA8ff/5SPUZlZ+WIMddAjS41KOMmSrBmealIR6OhZPmA2LOmjYHaS0Nd5MMp8iohFAOtuwzbPeXFnFNin49lrcSAytflURjmSWzsyHUgqq06J8DguRjMyRzdc57MDxh/vRRPrk8DXi5o0sXvvBPfzUF0bQ1E6Kycg1PZ/H9/5gGg6CwV5q74Pdzehp1s5TqinpZOixMtpnsEbHe3s2hoXlFXT5tHx9B3enVxEhcJzrbsPRdBWuDA2JOlsb79tIde28ES9BSVWlZOzjgQa821qHlefVCtYypVlvZye0pYF0rZdRf7SlB44Dx7CRTOO5V97EwuQ9ygsbehld2iNBbJE27pB6Oh0h/OZrVzC7smFS30dbAvjlT5wzhrJJWtlPp+3q7sPGxqaZyYgyomkPy5m5eSzx70uxBL51fhpF9oesQPLERUfRALRmA9ykxHWHDY4w2V+AVF0dX2WUZQRUzc1cVXvJEPBp2Oe+csoMBN/+gw388Y++j6o9R1CrI2B1oCcQQbqUZKQpo7OxGecGjmOmyY3JWh7HBkbgZ1BoIVNQ4WennRKN7Rofn0Oruw+emhtz5QSuZlfgrDbgjK8X3gYXsu4U1j1xk9KsGR8/pY/DyzYlI1ij8d9ZWsb41as4t4eSqqcdrhD7n/0xR3b2L99aR/72mzjjTWNkKGIovIVMsad7wAShhbkpZHesWCC2Ta1vE8zjDGYEoiqNnballZ5ydDejtuSfRUBCS1dVew0ONrCfo83NjMQWkw6v1G8rn32wpxX9tK8Kg0WCQUYMRcFtazNhMjhzmlInwzx79ggaaw50M3BuSU5TSvYN95FZ+2AlEETamgh6s/jXv/11zGp7RN4PTV9M38yiad2LUvI1kKgEMY2XKUlQzijxqxwIFWVaXd+g3wAjPR04xbb7UK6OVm0hmc2iWKvgleUldFKO7ND529iHrbQrjQ8p3UFMLxgNAp1hPL8/g3HX7hS1mIIATQP6vDx/1yBn3VQG0w3s0F81qKz3adNs5WUoyGuHwb/5lfdSw//Rv/8wjUFVd1S8RcBMDcTWyjD6x+7mEHFGUMrE6Fy8aK0RATpgmFrQRqcy2p4ovWN1ouPIPrx19R5+9M03sUGhqCrK2i/VQudRxHXaqcfZkdrgt2fIiX2H26lVA2akXq25HivhT37/Lj7/6T1o6/Pw3I2oqgLQQgP/VjOJROlEAovLG0gmkmiiXD26b5AOWsH0agzD3a18aE2LqfIQrUkdTifLNoSwYulFqLnHzJwMN++g2ZJDmdcsUFoFVrfhmlmGPUWnGR7F90j/r69ep3NWzPSgdKtJuc3zPhJ02nA/njg6gvmlRTx7/gbmVhbZWQ72jRfNASfy1JPZQhVDg6146+4yJtYZGQgibrbxZx/ag+O9u6XfVFJBBVjGBrQfBA1/a4PgAFRID2MlK77z1jWsp5TvT/AWzLPHvWQ/KpZ7eGSA0iim8gbwDHbgZE8zckvTSFayqClLUAZIUO5XQZb2Dty0+TFctiLU1I5bKzME1XvobA8QqKPwRPxo8NAwyBTLvI52L1MKsbbIzJMxZpUERXanArqNNasZ7MNIFBGyK7MNhKyI96ZENG1VkGFE3bg1h8L0FnL8vOpDNDA6311bQFt3Cw7u34Nzxx/C9vw22lx0MkobrcGwhZsIGi5sV9z4wUQMt6dnMGRdQWXlOprburHOQGDh+VU7Y4cae6vSgKUtshwy1LSYLO9BW3XW6RACCAEGyYb50k55snGBl4DDQSagcQRNOEr797VE8aHTI7TzTeRpBymeU9JVCYwFXkdOpqnZMBmIdnZv79tjZtxCAQfCHgdtPY2NRMoAwTQlrbKAE9pflYGgyHZUMDZBiRJGrEKyScFZ4Kb7086DivwNBA/laIgVSTooeUyFiKNkag8TaD5OtpNbjyNNRp8i43AZQLSxn5vIUO0Kg+wPfdZKBhaAvaMJt/c24vVgzLTPLlgwrtCelXfloERRIqhqsyq4746OVnjPZMZqK96fZvG0m92v/Px3dgHj137rc3QyGSXfWieF2nJg/vYSPvfhc4j09WJiahrXX30VsblJdEQ9aGajCaF8RELVCHC5fbhzZ4a02oqnf/rLsET34D/+zvdx/eosAk19aKBkUE2CUnqC36+SwlXQRKDwsgE0paqpwIW5Ar77B7fwhc/sw9B+RjxtpUfjtSrpZL4If70ZEbIKr5CREkHTZHwMtHd28J7rjDIpQ+fNz9S0MVL52c0UVrMNsPs7EQpGcaKLkdehitXaHbsd6cFuXM3cJc1Upp9yRugguTxipPdba5tILm6jIZdAmCCgyuUtlBZLq4yQCQtOdzXDTyNsCuvZKoyMSbzyzmXkUgkM97YiGo3i3mYVc1uMCJRiGuwqsIP9tjLOHetAT7RJeXHGmejbZDukvoWcmXZTItSCHIHPXnMwUtIoQ3Sm8FA/2pUJW2pAa9QLq7OGQr1MdkDDruZM3owWICnNWdFDvWsGTa11sg5qbf6mCGanQdlJQTWdqtXIshOxP75CR9PUsMxOK1Z5fupbCxmZIpaikQq5KGNQkkEp0oQm2aG5mK5l1q3wPkoqWkPgyasKF6VRiQbaQMMzA73aqoGRW8/ND7E/KXPmsxjI+egsO2baeS1PGTqZxb2b7yBk2UC7h/KAMmx9bR25cs5MIaoKm41R/drEEtsrbfre5WBb+Xy6IXNdswUjAUZRV+xrdHQPyrzfKh1YY2ea4XjmzDE8fYgykcC1GdtgsFulDN5GIplHPMnAV7YgQLm598BJdI7tg9sbhM/lRhcd9OKbL+A7r/wIIb8PQY8icwPeuD6BVEEJejtGBmj3vjKvr1swSzD44FrAaPasIaiFQj6yGQvBbjezVNXRtY+snkVT4QIci92FB+wWfIiMJcC++yHlSIzMpoX90uv14QgZYDPbQjMeOr/qjmiWwx70YutoFM+3byNJIGhkv2mwU+ZhpIamTZUnZcBCs1ANKJKxaKMyI2XZH1WCiPKX/tbPv8cw/u4//gpu3RZYuOmoZWRSW6gmNvALXziDxz/2BGJE3Gxa+1bQCa9dQmV9AU2+CPUTjdnrhoeNt50q0OkXcObjj6Lr4GkEW/oZZW34tf/4B3j74iTNj1SWxveZj+5FpKdIlvAmjZMmxptcWizjW1+/jM9+fC8On2rlfTBa1JREQmNUI0vvx8lsitSOjNxSaYQTLKxtmToOnc3U4J0tlBEO3FtO4gcvvomeFtL07kFcvraJFj6wc3MVHYxsn/kn/wqu1h7ciF3FbOwKW2yHoKpx6ipRlw5HBFZKN0/LJiK1Y8dZSdtVY6NR98PIpkaW5kzfW8TqlUnDoHzNfjp0D6Zur8KebKSDWHFvaYkyyw5vZ9Q4vT/sQaO/kQArp7GZpCQls2mRk5UGpCKtVnJBpfCbLuJ11In6p+S2RhqbQ9mCvA/t2aksVA1e0ST5XcV8yF+JFqrCpWQ5Ze3pdz4SO7pEwBAoEJzYnGp3GY7WIAhkZC90dwM0mrJT5FNFL41PlNku2mJBr0nfaupNMwkabNbPiub8KJ2BrUgDM8vc+V1tpC/zM792Cy/zrfqf4IUgUmRknZ5cQC1bxye7juBE+6DJ8ZCz/p3//d9jk/euAUJfYxkH+yjZiLI26nBJ0PVEltG+x4w7aPo5RvaZooxkfEY8VyDwZ5WuRKf04PO/+N/hE5/4LP7pP/6fMTk3a+53ZWsFX/zyL+Kzn/4plLMx7JDlVSg7iykBvA1pqxtVgqOL9tO6so6BxU06qxXJ3k5ske3G2Qj//J/8Kt658DabmQ7K9vbRBjXorCS4Pb1d0O74JbahlqmvU3rOrWxiOZYkyDOK08h2BCBsQ83ySI6aTaR3m4eS1gGfV7lHZSMXHyFT/O94T9Nzc3gzRn9kYGimPfaTuewLhNFMAI0QPKpsc6UGCPyV51M+3oWrJ9zYsmpxHS1AQUqagwfVGu29iBpRW3k0kkwOu6q4se9V71MSh2YlhvY3fvEPdwFjZukOnnvjGn79177GTmRkqdAhCylEbGn8u3/z99C9d495OI10K/qUSaO3J++glkyiTDAJECHrjDZpPljX0aOYp5T51p/8CFcu3jJzxWhwYGBkH6aXUjg2GMav/uov4sLsu5iaeRlrS2QWf3QbT55rx5lHu6BdtaTmNCKudOqu9lH09Z7Fv/q3z6K0NAfPzjadRnPRjfASdYMqBEw6na+XzP4QS0sxszP8qZPtGDh5DP/bv3kVCzMx+Bip/94/+PvYe/Yc5qsLmNy+qOl7Og6dhhasbtI2AaLUpULJ0E1ZtiqVOxwuaAtB7dmqCtsuMqb7Da6IKyeXE+g1IbG+lIhmBoxMRNl1esVgRWRjEDyM49Bh6YOCKzqjHc6atupz84t0Ej5KKoKVziEqqfcyKqoHVYO1wntn3xNgCXIEi/xODul6AskqpUo1yTMKVml5/LvAr1HjR+xxDVAKHOj+BEh+XufVNXg7GtfQjcm1Ne6kpLNCpUCdXEadgnqHxihgaND9CCz0zzzn7jlFdasEDFU/N2NhbEdlMsp+dl/n7fO7BijVv1myuUyiCFe+Ef7VCp+Z9sV7USJgjZQ8zyAlyaqCPznS+3Y/AZhyeZOypzkYwleffpjnp1xiJA+4Haik09iOxzG3mjCJgU08xxc/+rM40rkPL967gb//rf8LBdL1AtnEzwyewN/7yi9gZaTTLDmPXL8H//wi7VuFoB3IOZ0okdlEMnQo2lZsuAfLkSDyZGxuNtb67Cz+2a//C0ysaZC9gc5FCcy2ODbYgqND7bCrHcmytKm5nFjFeswMj6bI2XEb6TyWkwXES2wbApGmNH+SCyEwZ7/RdlQgWCz+dE83ntrYwjD7RZXwrq/HsFEsop335pQdsm/DYs/BMCxkaVuUETmCa/SRPqw+HECGja9hB82gZLI5wyqUyay+UDV2lVSQnSjxrsHGIMZ2d7GtlSwn1vKXv/wHfEqax9VrL5klz7/5jefwB1/7Djx2pS43kF5voZxbN9Gnt6kRjzyxj1SHFI+afmz0IDo6BxFwhBgdSO1QJGqmeZEQpUkL7pHO/8O//7+hmombkdsAKX2Vxv9zX3ocT3/oQTQGW/BHP/waXvn+99EasZBZdEMbAglt1fBqrGigGW1ND+C5525hmwhfpVyYHL+DfHabDMeLzpYgWlrC0NZuDz95FP5AHcu3txCMuhHoJFW9MUNJ0IDf/+PLOHbwIP7OP/pfsVDbwBsz3yc45E3DadBU4wnaI0NTh9K4pj4nO1BRXbFZDqG8Do0oqyN17FJ+eR//xp8FA1qRql/07t1/BA6+TcBAt9VDGYBSBJfO5kfgbggiZOsk/wqa9RL6mxxYz78jp6IDWhiZrfoMO1JLr8s0GJUgVWVpUVwSJCMtlPBkwFaRX6+xxTPlBFbzszTKRZ6P0ZlW5aLD2AVuehRFEN6n7muXQQgEd9u/yi+lXCvFWmMDZTq/ZJs2TlbxYi3rlpTRA+pU0scCAxWpFTPJ00Cz/IxmyKo0Xj4NGaNor5gUZY9oOME5m8gjvGkxGb7rec2iUe7QkP/v9t7DTfLrug48VV05x+6uzt2T8wzCgAOABEmQYBDFTFOSRZG2JFOW5WzZsne90nqtYMm2JK+9Ntf8lG1RkilZTGIQGAAQBBEnYHLs3NVdOceuPef+emitv2/3L1DNVFf6hffuu/fcc9+77z2xL63k3etqyrfCHLIVhl8jni8WEwl68MDhBTxM49yfoUHQgalvS9sgiCVqgeDHH3kndeOvwnv5Cj775T/CL9+4QLn58In3fBg//f6PIkSW6lJfAyuwuZhDaSKNMRphZmMHE/kK6qkoygw/69Rhsc76bo8gpj6pDkPNKv7Tr/8Cbt++udcP58KJpXHLjVEyovbeUT7TrtL/yYyatTrBV4MKdE4Mq9u9IcO2IQ15hBZlqvk0yozXlpZaKkCTwLSLmuQUYJhyJpnE++stTBDAJHc/2/Iew91nyaymJ8Yxf/YYxk8sEHwGaPL+t/IF1KfcmDwQI8BrT1UtMcBySUd4fS1DSe1h2CMtJYugfLW9hABEoyiBQAIxOknprZI4/8FP/LG18+hzn/8PROMwKu0efv7nfwsrd1ehVGR5s257h4UbYB8N81/9+s8gms2xQTpETW0LqKGaLpW8hLnZowjG51Bre0m/gArjsRdeeg2/++9+iV6DCsaGV3bZz//sX8eRk4dIwcZxY30Hv/7L/xsOHugit5hhwTXPQjYXIf3ez0JPolrTKub0QrUKisUiCsVt28io3a6DwEs6msF4bhZhshwtsz+RCmB+NoJ+nWGVq4V/9x+/hfeeOYW3vuPdqFKxnt0kOGpzGTaEEFTDbcoeVKKKGkmMQaBlwCDarvf6p898NTbB9zJszWmQscgfy+sKGDS9nxLmZ3ltGRCNn095eiU7jfouxMcymA5SBq40f1N70Mj41OVkqPWuNtVtk14zdg9N08v3sFJ4HZp5qGGxHg01HMxYeNEja9h1aZp1zPoVgn5n42dNaVZ4pZANVE4NNbbJOrZr69ioX0ODTE3AECb9D8W07wcFrwlLVkuFJGIfCtEIGLwOq8L2E5i4Lb5W77nHlG7MymEzocXOaGwtssoGXxtknOp9V9ijXe61rqkYA4UAf5h1IIVW5uvO7RJitwaI9j24Qp1Q8BQJBnHy7KP44R//W1RcHz79a7+Mbz/7DSudHpmJSWg3OC2Vnwi4cSAXRDZEg2NIoTxogVpg5hg+9FP/gm1HsF9dw5f+83/Ab7z+Gj7yib+Bn/jk3zI2GWyTAavGjIKTN4oYhL0ozkXRZ9w2ooDCdIYTV3eQ3CSrPjqO5cUIWgQAKgyNcIhvfOUL+LVf/RWJGOPpEH70+x/H+r27uFvs4dbGtuUczTAcHVd6OvVDIyqaD9NXoqSFe5Qt7xWg/NvdAbYbHVT5SrHQwMmsKGdtkTmfjuMx3ndhR5PgtO6Mm4x+F1nKSdmn0beexeyZOUE/dcQJpQf+Ae4Gquj6BmwnTb3neYG9wQ3qtvRaf6WdYs0KN+Ws5CgE8AqFevwcJ1iJvfzdH9sDjM/8t39rE5BKRObP/MHT+MrnnyX9jlhBtJWhiw2cpiB/6V/+Qxw/94gZjN1QBkIw0CQgH2laOJwmVSaV64V4DGN/Ku+v/Pq/x5/+1n9CMjtrIwg/89MfQW7fHFlHFFeu3MKXP/8ZZKcbiKVZKCpgvxNDeXuShQ0Z01AcVqs2DUi0CrmmhSuxRNou5FVPg9A2N6X1Gt6JChX0wsvfJUfYRZBM6MIL38YbTx/AY+/7IVzdWcWXrn6WjVUyINBmPPJkGi60xhElY51lPLqm1kTUhj/yiPJ6Nu+Ct5TxCSzNoGTotCZ1Eg1IJ7W3qNFtQw/piCyN9J0hVM6/DwcSZ0hVI5Qa/TqNX8eKF2j19a36HceIvSlUezuk/4zBd30ElyWs7NxlzNrDRGKRXI4Ul//kfSrdInz+BCr1IhKRFOqtChmilit3IxmaclgL7+WwGoEXjUmUEX1sNK5gvXUdvigVzEeJiZaw3BrnF9jJq2uCXp8eUYveKoRQb7mhh+ROJdS1pQ7K5BRtVUOpp18y1TaQtnmOZM16ShoaAeBleE0njbtMBprdAlaeuYd8tY1Dp6ew69f+sSfwyb/7v1DHPPjsf/1d/Mmf/Bd89P0fRiKdwssvv4w7d27TabRJn8V6RkjSII8upBjSMU6nIQt4Z7IL+PtnP07nMIErs2782Zf+m63l+Ruf/HmCtQf5QwkD/di1IiJF0m79U+jNarTTWgmeOqd5RZMRFHNhyoDtTdCXU6ipM9PLcGFlA//6U7+K/3bjZZzev4h//on3Eji7uHjxMl6+cpdOy4dD+yap+z68cv4abm3VwQiEbegy4BBrDZH2p+nEcmQzbQLg+Tt5FDW6yAJo0qImtX3sQ+/Fuw4t4XOf+m3LKCYsouAOorS5CnIY/OD7H8PRGYYiNEq1g9qz7SXzzzC0pOwlD7FLbSlAn0X7pe6x7m62tzOTWm3JehOUpO9dUh0fQzL6U7uewOTHP/ZpY8w/98m//QlUGdPppI2dHVx9/RaRm4pPwQhlNQtUGXSPPHII4zNz5ol1ET3lkQN+JcaIBmvFbc3ClGfWMSNbpPS5575NKjnETC6GQ/NBjIp5VK9fxgsvXiZlLmrRCfPAvY4b63cjCIRyRikrjEWV+7C+uYwoASubncC+pQXsn1/E/oMLOHniGA4s7WO4E8fcTA6zC3NkGwuIZcfx9NNfIxVsY4rofoaxZ4ZInJzMYIdgoaSxZDKNZDyJWCSKKKmver3VeasZpSGyrQDDE01zFqBo4x5jHmxBhTECMXktYgRBg6YrRWJ5u0RueS0DE4YPRudpYL5hCCcSb8GM77jskQ3FFjNmQTbRq9Hj3+THLu+bQKNV5m8DxD1hpMcmEEaS19U+oeOM0XOMOcOMUScxNz6PifgExiMzDAtTyETm2AZUahkvKebQ06e2kyGOWvAHSUsTOUtzD1jo5eW9QphKLuLwxAOsa5yxrqZTazREbck6inURRAVKzvqmykYMUHYRhoAh+AnGGpoM8L0vSOrMY7z8Xe+1HIL2LtX+FgrnlGeg3Btl5eopaqzNjbT/SyadQTiXQpe0tLHFJylxMB7ED37iY5jMzOIzv/d7eKY2wIf/0T/FvOZu3L2FV156wbZHbGqFdgKajK5LQ18rNLFS6uFuuY87Oy0EY2RP6RJKxVvIbLvQjkdx4sxZHDh5DMFyB9E7Jfi3a6jNRnHvgXFsHYijMk1HyXbx0cvXJ8JYOZHAZs6DRogMjUZPT4p4bYSJoiYU+lFdyCJz9ABe/O7zOLo4jmNTcREogncSRw4u4vRhynhmGkOCW40hE5WH+qQVwgg21Cft/eKlkUepZ1GvC7NkKaGAlw5C+wF5CRYBnJyfwMlp7bzWwcy5J1BqhnB25jjuFFZwXZstUREPL8wgl9QuZk6oqcV3yoSlnWGDqNOHm05CIYgz6uUMvdqsX7KVXYLnaEgooHPRBEn1w2idjCFl0Glp5TY6Tpblc3/8igMYH/+rb6PRJUiJhrh5L49XX7xES6CXEc3UzYm109kwnnrnY1SKIBWYnoeGoQ4a7cUgniIv2ybIaB/V7kD7MJR4Pht01MPXv/YMuk2GLo0ykq0NzFOBU1E/tJ38tY0CjYGNR1rsckUwNpiANnY5cngf6qS1AxphJpu15Jscaaj2J9GGL1o6LRSJkx62rf9BYVLQ5yZVTVGRI9jM57G1dgeLS4t424d+GLGFI7g3JFC5NxBWDgmVWkpWYQxYIlhqHkuFSqgVnZXD0ed9+/TGFlbwaV6ar1rmTPeORWLIJNLIJqgwySySfJ+Kp+z7sIxKk/SoFDnfEh6ZeBfi7rTROezK4/JqBNN8YwU1MoQYmVmJDGHQa2IyPAc/YcLrjmIj38XK9hCXqdgr+SaVjcbIeyv7U9O0Q74gY8wQEqEoktEIJmIxzCRzBJI5RHyMW11DJKJKbxbrCLItyBRjcQNKZaRqMySB5Ex8HkvZU9BObq7AkN8TRMMxm4WqtU8EqrY+J8/Rrl/KNVDvvWYhazOeIK+jXAY91Ynmp45o3o12u1fugZdgo/kqEoB6OzRiohhZna/xVBITC3QQrj6uPHcLLcr8A3/tBL71la/i9YtfxRdfvAe85YPY4XlPn9fO5HfQ3lpFm2ChXeM0fKiQTl5SCqtOWU1PV0r4m08tgfZHOW/h0uarCE/lcO4HPoZydAyFBLCe8WB1NoAGqbu/UTXG2PSMUMj4sTEVQj02grfXQrTdQZzG5aXh9GlIlbgX2xMRggidY3kLSZ6b1qS5URfTBBWtc1KiU1T6fYFh9E4hj82dvLHiXerVXDqBWbKJ6UTAVv1ams5gls8wHZkC3KvLZI0E6iTbg/4VWYK+thT1EsgYs2D/4gLK4QBKZAztmUN0ikkcTnpsbQ91tosoDtVRv3gANQKG+ScCiXZjV0hMgdlubGoLpX17aD9+bQA+1qOuaP8W7aei0SaydKW+84Liqf/9v79mOjz6kSdmEJ2gx11YwEs3SvjqF180OqaL2ZL9POqpt5/Ah37w3fQsMRoDPTCNWjRdaOV4XxIFemU3KZQ8p7ywx+/Flbvr+Id/+5+jU2vDT/B4ZM6Pt509RJZAw6CR/exvfhXfeuUmjaSHn/rICZx99BiubU+gVGOcG4jg7t2biMYzmMtlkBofR7FYoqKwgUN+DbRjfm4OsRQ9Q6kID6n0lXsbDIlaKDH2vH7pFfzyz/8cjjz4KEo0xmfWvopKc4MxIz2IxqlZRqPLrKviPo0/a9vFKp81zXNhqKX4mxJmHSk0eU3WVRScNbYRkzCNS3tZaiMYGZBmGmrYIwIqhf8gqW8WQ1s9XEOMjA1JV7WwTbmVp/cHNisrZFNNxt/zjL3V2GMolwf47Beex7117YepXAdFphq7VxYgFUVbzLNc6j1fnMnisTP78PgjR2ikjHetX4GiUX4/6UZrt4Wd5hqSgRQ9WMLYkO6hjl3rjVdDK0Sh0anRl1s3sdy9xBo7vfXaUPh+n44jC4KdAJQArk5ShWSW1KafnF9ptPRcNFybGq3zFHZRvuoMpd1ZJ1tArCWoTjd67mbL5ix9+f/8Ms484MXc4Rgp/CT+6NPnUT/0HoTPfh8epOGH6EA21gv41hf/O6qXvm33F10Xy1OjKB7X2iVyZtPpKP7O+84xRGnTEdRRqfbx0Js/jDMPnkVl6EGNctpl+wbLRfjpZYcUmpyB9KFHUNbEviDDRB/p+S4/Ox29NCJeWyneFoI2K2SxHUvXVt9Jvr7Gdr1H5sNQiXHNxHgOzUoR56/dwL18g9dy0VGGDTDcLJecra7jYmij+Shi+ApTGNOxLJoUpuS+hq1wthRPY73mRjU6gbkjp7FERhHt1PHCBllVpY53p6s4klVE6HTWD71ZZI+fxq3WJbx672nEQgmbpqDZyil/HFGGM93dHurtOp0TwxHptUcRhQuevptOk/rfJcBQqslokjLt4e988g8chvH+h6eJZj6U8hV847nLaLSpVIISFz0qK5Qgep1780mjU151ElK4QmOBha3rwIMV72toTqdp5ywJf0y94QSRrz39LbjoDWanZlAt5ZEIa99S0l1e6+zJI3j52ioFMI83vfMj2Cj6kSe11AYq2m9jaf9hbGyu04tHZbZYWd/Amp6rKzbU12vnSclvott4GfX6bXpIPy5e3yFL+i5OHFnEhz/8g9BSbZfLF1DorCJIL6jeZ83DKFUK1h+iTrwoqb728dDkLdHk3GQOMzOzmMpNQTuBh5WRKCpHeYh5tHherVVHoVbAamETt9bv4vbqbSyzXKF2HAd8D8A/DBtwKvlGnYTK7hOo9Nwtshx6eNLNVDSB/ZNHkfAn6fmzuL1cx9e/o4VtBgy3pjE/leY1higVtJNZk8rYofIygBMD6jQtYe2lS3fw+pXbyGU1R2LAsIjGynYRBVVMGwllUO+X0RzVLQbfHbjI4oJUBRqIsSYBh4cszoVEMIugN4qGq8gwSXmQ/G1M4yhqT/VJ6JVKxVcppzqNNcokmSpc0yxJsQkdR+igwtEgCCZiFfpee6wqZJIHU+eoskr1UJajVufqVUt48GwO519eITvMoXX1EgKjJp4dJPCdW2u4+sILGJZLGBa399qSYYLKyPuok5cvfB3iseNLODQZRZdOpUP22Ws0aMSEs1Dcti5w3bsD9/oymW8d634/1un8SgS6JsvjZrk0+7RBfVtmne8yrl9u1LBMJrqzvobq6j0U8+tYaTVxm22zw3o1qUPDdhMlMolCpUbjD6NdauPy66vY5it5pQ2Bywg7dGi2cBLD1oFshvLXaFePVKDN56W1Eqp0NGOuKIqlLu7y/HJ0GqkDx9Hiue3VW6i89iLbyoe5WA+J3gYWyHqiAbYh22ZEMHiFzuqaZxxzLJ82oux6hwxbyRLpdAa7XeyQ7Ve7TTI7yp+/aVKgDXIQAFt0rup2CNEexC40V0VpBZ/70/MOYLz16LSxg3p3F6/fLVJZ2chseFGXOCnWD/zwkzhx4rDF9+rwceJ6ejIpDC9osb0pj4YeHVplwML32YQmc0VJ7Vw4dvbNtjHOUtZHpCPCtXpYmEzjPW9/C+P4XVy9vWwp1Zp5af0nvH+NRqLrr95VgtQu5qcnceTIIYYmi+j0GdPNLcATJuD564hF+0TqJdL4Hu7cuowf/2sfx8mz53C3tYpb1YtGuYSEKnfQT1pNY1UHkrIRd+gJNLlO4+bqwAt6AqT1IYQZWkQZYsQJJNlMFpMTU5gan7b9J7IMRVJRggkZl20sRHHK2yXGJuHtp1BmiFOgB9suFlAoMeyhF5KR+IjoISqDeqajPqUJx9F3BXFzXVsbBNFCHIHYFF0xDcaVRJOhmic8Dpc/RnakyVU0RYaFIyrfGL2EnzR6a6eE516+jO+8dB3Xb29QcbT1nzxy2XIvYrxP2BVHyB2HX4lolIPIhW3CTCUTsDhzCAgwvCdvQYAps03FMuQklJlo8GGv99tc7a1Y2NKc6Shs1IS/WV8FfxP10D+BpvpElD2oiVNiGApbNJQuctKisWVmIljY10Y6uYsDhzIobNQtzLnz3GtI3Xsexc//GUbLNzEorlo5tAeprdmgK/D+2rZSLPHQbAYfeew46E0YHjStU37U28XmnTWslCpw52axPmgjz7JtsZxDH9nAVh5JMqJmNoM+HUQ3HkOb4DqxvI7FK3cojwGKrF9xt488ZVfQKCrD4fHbm4iQFQzJfkPzR+CbXCJglClvgrqLjLXdIKPsWMhOnGZ4QAMkOIjV9sjslI/RILMsNbQf7wCb1S6urFbgSS9g8cEnaLQRVPJryDPE6a7cQ7RaMPazw5BxDR4EM7Rdljs0O48x7e5+6BwKZCHLgzBaHi15GcIsWX+txnCczLnT7qLOkFbL8vUJDLZlY0dzbfyIM3rIhuOIjYUY6qbo2GNkQVopjGXvdfDFL1yl1Fnvn/vwCTagD+sN4Pe/eYVek+yBFctkAvjIR5/AoaOHGMuqw0yxKqkTvZEUTZ0yQnhnlCFA5VFGJMso5sE3UskQUe2ZF1/HH37qCyAO4dqlZ/F9p1J4/Nii7fCVCCeQnpjEK0TVf/xL/xlvPDSFDzx0GLmpSbgZL69UO/iVP/wzLC9v4+jhORw+uA/jE+O6CY3ThzY9cSziwfz8PBsoYEa5vrqMRx48gnd94GPY6pTw/No3iaQlQ03r8DFTEXY46M6L2asyPTVe3qLn1tCTAgFtahQkuqrjUyGYHmp87WKuDEZlxzkrM/N70jZX24vDwbMID9L0JD1STM3LcHqpZVQyDt1RSi6v+8KFNXzjpS3S0hCVw1muLkCAVX+FZQFStTxjymugUVGhpGoCZi3G3KlXaAxlek/G32Q6Wg5RdVCqsXI1NNFLbZNKhPChdx7F/rlJM1ZNpVY4I9AXsDusUb6DtxWQKNZmGHG18xIqoy0DB3UEqidHdRDz1EN1ouD4n56bddFQsmRjleTDRosE/AITVlohjZ5iapL3kGVt0ugGZEQGPDTiduk65iNFVtaLCy+WkM7E8epzWwjHonjt26u2rSV13RYzisfj5v1sOrYSxXif2UwUf+t9b0SIIVmFDFJzdXo0RjYW2gxTr2wU8c5jj+DJGe19Q+Z04jgO973I7pB9sTzu8QwuujVD2IVDsgMCjnJKiNBokIncXZhEi3F+/Npt+Ha2zVH46FgKUT+ez4Rxm2zz2s0VrFy7hIMTXmRshz3NzWAbKgeDumCATzloUy3NMLbJaWSDSkWo0mkn6YyCDCHcBNelffOYm5kkw3X6iZQdWy2UcPPiBQxKmzg0voBzj74R2akwXKWbZNF97IyfxFriKNreCMMJPx4cyyPbvYzbtWsMNHu8rvYA1hoZDCvdAYaxEZZD4YdGRClb6RfbRHPB1IOrvJNiqYzf/I+3HYbxrlMLNhuz0N7F9dWaecHJySB++ONvxxGChTokPYynhOJSAvV8S6ksaYcq7KKHchRE8a2jVHoq3hdLkCf/8++8ildffcFGEYRqh2bilj8vr6YQZnFyHG0ZFb3CiYUlxOJRRBg7rhVL+NJ3LhvCTeayOHPyGBb3HaUR0rNSafLlDivWQZmoubq5TY+6jPe997148zs+iNqgg5e3n0N/rERDCVBJaQhsMNFXJ5QSqMlInKeHcaPWBBCqa8dvLacnBOyxTM12DVpCT5mLuoYSgcMESFF7jaj4aOATgUU8lH0rJkIzNk9GqzvFYwxz6EWjBNygMkXZWNbnw3+lag9fetZZrn86GaRcyEQ21tAurmPUXEejcA+lrTX0mzWLId2sr9Kcx9gWVn6+iuW89c0PY+7AYXQDEwhl2JahNEMzhlBkPlpyTQlCxXIBuXGdSy9Kj1tjuKfJUeVawzyPVsY2cFM/Aw1EUMUmRLG3RaAg61M7O83M9lffBGXH9tNX8vYCYgGyAEleX3ktGiZXyGIjSyZv9ceM2aiPlLFFNqDed5IaKqz6rNQf4cPm2g16QuWJuCi7EWqU08rNju2YvsOYXTedJJCcPbyfstbm4dQBAo8W1/mp970ZWbeWIyhgs6B8HaWWyt5HqNe6uFdrIcLQOPDYQ2Sn+/FwlfpIo7/50CG8PqAc1jZw2ptCcuTGzXgAV04cwMbsOIasc4RhysTqJsYZunsnQmg8dQrPEnS/QT17moD9+o3r+O4LLzJUdtGLq+O/awtQaQPnLvW+RQfSoXwF/lpOUCFKm6ChdUPLZNudXd4jkSaoihw1bQRlzD0w41a/jEa2ErE0pqbn8eC5R/Cm9z8O37wfq7zPWqFvK6rNT0Sx3QthBwEkSS3T9HFZOqHp4Ajt1gZKdCrKBQnS8au9hkQI9XNp9KTLBq+Q0Vfr1PV6lfbgRZIOfTozjyk+v/ClvZDkw49qVaso1kod3NnaxrkHF/CRD77RDJR0wpTF0n/56uQcUIWoVPIe8kSWnGSeRJ/ldHS8o3Ae0r1oyIeTp4/iK1//FmqlKvK1Jja3yzi8mLFsNSl1kBR1/8ICnn31MmpEaRe9fIDKtH96Co+cOYJXbpJOsrHKpW1bVs1Pr3vj5jWU6oxP6UnFLJQg9omPfxwPvOFR1EcCi2fQGOaJmk7nm8okBVbs/T/AQuruPOwd/+sXddiJhgfIMEJU5DBj3wDjUp0rCq4+DC2y2+62aGR9hEdBHAmeRIx0Xquna6jPCdPIxOiZLJuUyh2JCEiiBMQ4JrJJPEKwfvLcYZw7Q8ZFI3j01CLefG4RoWgIa2s7/E4T8UkjK3m0dxgPr15BZesGapu3MWrtUKnclG8fH35yEe990yLOHM4hRy97YH4KB/bN4U2PnsZDDxwncGVx9OAMxtMJlskBLYddCa+GxobqBJIyWUuxWrF9bjW9/9b2Zeug1exFrbxkuSesr9pbQ2gCDhteN6k5DErfS6566K/TacrjJHfKxWE1zsSmaq1Ge96FVqVXZ6kvqM2ftuDp1XH74gA3+BR7rVfbSCR8WLlVZYzuxjseOYkPnTuNuSi9uKsNP899F787Nsdwoj9EszmA0tPVB6dp71oP9F65hhLbbvzgIRw+/SgCS/uwmUvi9uYydkmv/Q8/hNGpI7g66uLOdBp+hp9RsroqbWA7EcFGLIJ8iAZ6NInRkx587ssXcGu5jLXtTYI/vf7V63D7EoiPTzEUqiFFR7uUy9DxeSk3dfrSgngtbcitvgY5HsleK4AP6NC81C9+yXL36FyU++Ox5CkNHWuqRIMAX62WEZ5q410f86JXvYb/8ukv4+LNF3HwoA8LlFOKtjaezUK75yW1ri7DohoZ6IhgONbfNnYkxyUdFrvT8pAtgrdWMvf7yLzZPn3aepgOOxpmuMi26o+Rebsq+NoXb1p7jv7Djz+K9HgOu2MBVOk1e6yglhx3h/hqHoKxqAyOtFGLpHhZQWt0hiPyIqKYWh9QlF2hTYAUXpNcej31R+zSY9NIiJz/5U+exi/+7C9QwagiRNhcBPiJ9z2EIzMzSMWTyOVm8Ifffh3/9XNfwYNTKTw0k8CRAwcxOTMHF1nK73/rPP7gW8/To1AZKFitKBUPReELezCXm8D/9r//PGYXj6DcK+O7m99Ed7dk7EcJSXv66zyo0FJljXzY12JE9xVcKGcKrs8CS9FuB/zuG5je8y/b1gFOJcOERxECxsPwu7QAP8/kfQ2kCDx66L2GU/mO54vy01D5RwleMkCHjTm0vU9qXKyIydCQxgZkCF3kqw1sbrXxxa9fINUu4Ylzh+CjB4qE3AxBgtY26jdQR3LY57e8Es0m1q7dY14aKV+D9KRihSq/mKClfivdnNfXfActdtxTRzLro9m1Sm2+07iEa+WXsOthuEVl8vEe6n/QU15Kw7xiEOqbcDJm1dFKsGR99HpfdhS13VPy1EQ5p65OmKYRFQ1la96Kn7rTKN3BjW99DVefHSBNFxmJeJFf6RFoPXj1+W28//EH8I5Thxjbb2B1eQUbhTqCBMInzh6Hb7dLA2D5ySgU6jQbLeS3Sri8WUC+TUNkGU/PHcfff+pjqIUIesUOjg0nWW4XNrxt3NgXQSyZwczNInav3LHZo8FUCvmDGdxLuqxPIpbYwlrrGr722TzDIGeOS6Gwja3tCg4cfdg6o7dWbhOkA3js6DyOUNG1mrgyduVk2yxfRenodDo9DwFrp421jXXTJdmFciAidBjSGQGthrI1w1c2mTvEkOtn9+H6M/fwH395FYHkrG0DeXgujlPxPg7Hw9gY+XHPmwDIMLU5mdszRNS1QtkXqQcMN+hYabFWJrE89TvRZZD9N9imfgKudJ7tw3B/MPDRjmq8RgP/6n+96TCMAzkqgOKygAdRKoQWKRmNEZ29VGqe2KXiagk5m3HIBhY6SfdZHaPGUggbOuP3otqasCVjY23Nqyv2FaoWa21865nnscuGUxzc6AKvXl3HZCpArxg3hTtycAnfPH8DN8oDXGdcWdxcQ4gVCZHWPXxwgV70HEL0zvWB2xYiGZHPPnzyFH7hF/8NkkT2fHcT311/GpXuls0SHBK0jAnJavceRqdtyM9Ka+WUYluopdhE0toDFWs01s++0sl/4aFOPrEIdQIn/WlMMiTxkorbugZ7J9wPz+wpbyek4AUFRXQ2PF79DGRuLlJW1nM4pgljWvLOa+tQam+SaDRs+5ceXJjAkIqwXvHi0TNLeNvZg5hIpy0XQ2sWqKxiAFqBS4qtjZi3azvYrhbQqDMOLZdRqlVQpffT3AADKmqAQEWzJTXrM5NJI8undtdPkf7GwxlU3CV06al6jJ/bNOoGQ7NSrcrrbWO7lMdOyenUrfG6tTZDDXor7U+j5DvtF9Mf0jB4nsI5dTBrn1JlkWpYUeC4S13QEnpuAqnCE68/iYtP3yG1bzIcDmLlTh0zM1HcvVnDJL3eu88dBehpKww7iuWm0fnDRxaRifgIEE2CX9tJnKNBlqpN3NwoYJm6p1E7OZrkwn4cPc0wruRBkOHJtQdSuNcvI9YYYnG9h9Dra9hoFLF6KodqOoh6fgeelW0kqKvxW1vw9oq43FzGhYs7pvOayFWlDAJRsgmW787VV+hMPazfEKvamiFfRob1MA+u7hDKo0nZX1tt4cpa2TrHTT+oM9I/MVKBtdpHDker0FuGJsF88aEhxsdb+O1fvYGtEuMN6pNmkq6vb+LLL76C0VICp75vHsFwC9v5ItqNPELuFTIbtjvDvNbAYRvlVpM2RNZBR99mW3QFLO4ImRxxxh1CyMVwpUvQpa5GEjlEI/NkGK9LqzH60SfnqRxBTCWTmEym4KFnKpDidUipRkE/aYpiHYdwqnNKBqbhODMWrzp9go4FUXgEahtVmJpaYmOPs4FkZiNryG+/dAm/+H/8qi2wIm/lYaigobeot4+/+Z6zePLh45iYmscrqxX8zK/9BmbmlxhH+eFplfD4TAyPnTi4N4cggDZB6Xeefgmzpx7Bx3/0k8aErpQv4F79CkFE/SwO5XaMXNXkg40ieqzGEUA438q0BRrOu+897C2BUaYtb6jf2Zh2rn7+3nV4FusYc6dwMPAQxkba8p0n8CfnSL7uycCQh3VuDVtYbdwCCTLCY3Fk/OMIQ306yktw/hmk2AXIkBTv8ptqv46d3g5K3W2USS/H3D3rMxArGhspcYgMkE/vrvNUpxoGXgRdBFY6U3XTa9qyrivvb/0KfLIp7FVV1iiJNpr2UOH93iCKo3Xc2n0VbjaxbfnINu5QQRsMXyzJjXS2TuVTR7H2nnHJcfAGAmLtwKVQIxQMIhJUP06EnlJrb1LReX+N9GiOia7XZHgn5qjh2vTUFC5+8RWc/7MX0GFo0a12EEn6UFnv4IeeehzHMwE0ywxtN/NY3a5Sjl68+60P0tn1qfA127qi21FYQmZGBnFxq8j4XJV02ajET/70P8Ojb30HWjVS/E4FfYbIPd43RNmldsgEon6UA5Q5jVRtL98RL7YRX6/DM5HABd8aGcvn8cKXd1hn7ZXSZmilzboiaDXL9Nw91kMjZuoUHxiTlYy1u92x+XGcv7mKa7yWhtk1QqXJco5+KD1K23IwXCObUDq+FolWer2S3ARAhx9344m3JfBb/2YLieQZPP7O78dj5x7GxHgMl194Bb/1W7+DGzcu4vCxffjQx47g0SeCaBJYLry8QUeRZ/tqv5OkhXkKBbXiuHRLK8crx0SJd1rBXssC7PYE/CQKbq3KPsI/+Rt7e6v+4FsXoK3o09GIrSKdSzDOpffeptH1wqRGrJhWY9ZQa4f0VdRVyq8tB2wMnjeXx9a6DlpZqVzYYfxbxVRmHPuXDiOazJF2qsfchV//T7+L3/3Ub5LakKnQs8gXa5hpYTyMH37bSZw9eQKp7DReXq7gD772MhqNBu9Lg2DlHiNofODsMURiMXipgEoxVp5HPzeNi5kG2GwmcLEgPe4zCQMP3VGGYgxCzaMjnfcyStq9AwACj72HQOH+Q9cSSOrhHKf8hT1Q4mffyIf9gdOIuycdvHDJcP7H+XrcVz495U2d48S/+MqnRiJUJAuDBDI6hl/oNz0sQ1SX5Gub4LHdX8VWbxVaPyTqSyOIqIFld7dN9qY1SdkmtHTVXV4j7ckh4uIx9LJijFJmG1bTq9iAQhEyFNukV0MRvPPNxnlcqX2HOKeEL7YDgVmTBDUcrflHAgHtVi9WKZnKyFo0WK0SJaouNqIhUycWl8d0QQvwiGIntY5pLM7rhM2rqhE0Y1Ld0i2CxGd+7rcxYkigGcRbd2s4ujCJjz1xBl7SaK0tsbK2hdVqD9mZHN7+0AHbT7darpHuN1Fp9Mhou1glGFR7Nr6DBuu5sP8E/tnf+XvQXiF1ltNVLGGM9aW1o876NDVyRGaaJQNTpsqIZetEwqirTKxPj/X50he+iDKuoV5qYHtV/SQgm2tT97WvBxmS+h5YZ+1wp9aT21EbKv9EU8o110RPmxy450w0mqVOYb33+uWkFLa5aF+UC8831SDriE/u4k3vTiHkeRdykydQrRTQqQ8Ry07i2KmTcPWa+P3f/X1sbW5gbfkKstk43vaBCTz6ZBTu9hLWV+oMOSoEaTptNx2ML4o25dkk8CuBTltVRNku2phMs6VTiRhLJGBv49/8k2dYEpZwOh3DI0czmIiPQSnb2XDM8idGBIQG6a6bFLVO79EglVSvtp/f2Zg9FdHiVbIOMQ0ZjpxoMpExgBDtVSJIjPHu9NQ0aa0fv/Qrn8YzX3ueyixh3ReoqLkL73t0P97z2GmcOHIayew4bm5W8O//65/iO+dfR2ZyAu966BTec3KeDezsX6oOVTWiNhhqjg1xezGMvF/0SlO7pCSyPv4lrFq+AYHDcgTU52LvRQGJ3gYoaheVZq9vQ2DDrwQ28r73jdZ58JOAh5bvhDUkV/wuNcpif/ABftbShVIk53oCBZ2i/P27W3VUaiPMjVPOccaH1NVSnbE77xEKkxnQ4OVphloIR8Ik/tuLUIbAacIyufM9DxVldAtQCS6KTVtDxpt873Np5EYjWzJ+1pNl2SWIqVKGd3sPsRNNy1cR1aGt0NLyKqjYTYZILxWfRr53l2HEwDo+tau5lEchh+bJWOenKscLCIzVhyEWEQ6GjZ4rUU1ORXIUu9HGWErIq5P7ariu3WYIRi8n49JkwriloTMUmpjA5a++hq/+X1/DQOsS04h+7F0P48h4HMWdIu7d2cBysYFidxdvfvwMjkwmUMxvEEgq0H4iW9U+thoD1MiyNPztIVt6z1s+gKmlWcyfOoQJjc5UauhSd9oawWLcHqAR+ygnN2XRZqg24jE+lo2uHQPKSXNlYtTzT//hH+D3vvElvPOjBwx4z39De5MwzOK58XiW4V+J4QMBm0zK62cbUB+1QXkiEcDtWyuUmZPw6ECJtYLpmNBG8lfSm7yLvlM4osxaW2uTR7oDAxx/gx/1QhwLS09gdnaBbMaLMMP06elpSznQmqS/91t/RNBYxpXXnzMQO3BwDu/5q1N48FwCNy9VWAYyI8l+SJDif2mshVG7Y/CyvbRFotun7geFeA2z8X/xU89ZeUea+/CO7zuDXNyN7tYGJtloU4koxhmiDLwhrFKQY+kEvOoz4InacFh0SwamNFR1finWkreJhLX0Hn1dJELD82Nzs4DvfvcCzr92mUpC4TO8uXTxoimNGYIKwMJqhCXkH+GxozOYpWBjZDQnl5Zw4vgxzD/yDozNHkK+X8Pq9ZewdfMC6lvrOEYqr7FzDaFFjs5h7WAcQ8axCiPM3Fk+M2cBARtct5MRyojtF+m5GZD9Yk9jFayTVqriG77dO1dP/iQPqabeO9rq4FxN1/YgQQ++z/8gfAwxRvQIzvX5KwGxUh/h6dc2LEFG2SBhNn6hzu8bHbzr0SxSfg9WqXivXqtgSGX1UFHfeTbLUGCIG1t9fO3FTTxxepo3HOLeShFvfHAGd9bquL1exOJ0nEa8i9vLNTx6fBIz41587TUyPdL82UwQ+VIH02kvzhzSsB0DaZbZqbdTc+q6zWxVXfpjbay2bmCtexM9l+YUqL4ChvsHSx4EFtZPHZYCmJ5mtTK06PTb1lchJqrOVIGL7WvBY3SuHI06TLU2aSIchfboFQ0WCxLDUp+A9rrlgQDL/upvPIePPXCOYVsfG8uraFTKuHVzGTfzNdwkC9Eq3f/oo0/BXdvB2kbBVrS6y/BhgyBc5XWUQ7E4PY/3vekp3n+I7c11vHztBv76JxnGxjUjmyE0QaVLryqAD/Tp2annWnTY6kiaHqLnDTVa1ofX5f0+962v408+/wXG9iN88Cf2USBdrF0Z4eLLeZS21dkvVqRl8oImC83wlc5oqFly1PoiemgoWkL5XnjLhzP6pMWK6ZAJGHpqSNjl72HfkSAqeZYnwvCEbVDYTOGDP/ARMm4Cnj9uSYxaxW0ym+Vvefzfv/m72Fy9i7tXtbKc9N2Dow/O4if/2UPoFhrIF1q06QBvR8YzatO2/ZYN63bTSVEwHjImKXBVmass6q/8w2+znVg8J9+AKBx04eh8Gg/OhRmWkMISSMa1mnMijXUKHjTGeJbUN8YYSKnA6uDT2DrBYrtQwco9xrs37uL69WUsL2/aGHiMlDNAL6NwRpl/mjG5tb1DpL1NIVKJDDUkMAqLyvLomw9g31wCTxx8I97zI58ktWuh3K3hau8mKl5S21GHfpSKRUW1bexZLhmuJpJp7opGRbRe5f1V0KWIFq9LW/lJFWZT2f1kBmpACxWEBvb5/kMFkrwcOLCzzfj1tcDSOUYsS9/rPuq/0RwA3XVibAYz/pPw7gaxSzrf7btIgXdpJD7UWozZGQpkY0F890oR0xl6YbKlC7d2cHTfFDLREW7nu3j5ch4feeMsSjz+C9/exsMnJjCT9eDmzW0eR4/aGuGrz6/jx7//KGl9HyuFAb74zArefjaHbCqIzzx9B0eWsgj7+silo5hM0FuRnVnRVSPVRUqpt/zTHpax0r6BHWzxGCdfRX/VRAYYYlT8ZyzaHmIk4nKObIxIWSgmT8n3/E2jZDpGVNw6zpVcZn0XSmbSojwamWnb0CGtgGxJno56RV3J+CI4UyB7vL5qHlnrY67cuYcry+u4tN3EvVoHP/a+J/DobAZbW1tYW83j/BpBo9pFnaENyHZm52fphWdxenIB82MBfPf2NTrBKP7R29+PG+s3UFm/h3kem54/gsrjD6EaDcF//Sai58+j0mlhZTyFLTqwJhnIiG0W6DDUYRn+8PnnbYr71JwLT/3gHDbuNVHbHOLCC3WCJ3WQzEUTJ21RI+rhQCOG/CcWNpDuUj5Of5rgmFKl/IzJUqeVB2Nr3TKEkV5NLwXwhicJqi7Wq7iL73yDrDrkw8rdDtlAAp/4sb+OhfklynhAIGYI6vLi0isv48+/9g2yohjDww3kWU+ho/Q8FAni43/3HI7TeVx4/SYZRpP3AeqsrzZJ1xwpzTBWqOLxjzFCiNuCQZ/6FzfsuNHCwhQbuo8ivZs36CeaA+86O4sD41F6QdJKX4BhSBS/8bXX8PnnLsjeqGQ0I480R5Wl2fAG6ulWirnHq6E2hgxESQ1X3e9HUE6CQhrR1itXr9l6CCqAqSGP03j58aNT9IIT2L6xzfgriVdX1rDTHpKROOm1omz+sB+hRBCx8SDSkzEksikEkkHEx2OIphhTJ+m1wl4DFi3HrslR2kHeeurZWFqKTw2mVawkRAMXzy60OKBYkZZKU9KQhptskR0qr9bFUAejlyjsdYfsO4eCCzB8ZAGUgeqp+hj4MMzSzljeGURdE6YcY2xIj+iogQtf6dHVT6GjldVpfRQjx/uPKXeE3FhzDWx0RSvUyDKHYzbTdYxyUDjRIxNaJ/0edBhvxrS7lxvNTh+XbtdQbVOuu1r52sVG9+CNp9PGVpT3ogdNnzDQI5O4ja3ODdJwxuEsmzycNbIBA/9IsXms/u59SU/ovN73jM6D5ZQB8Cu+8Dy9l5kIZO7/xqfqo6NpHJa/w88yG2XN6qnOPZlXtuLG+KsF60RU+nutVLB1XL97r4ZRLIGf/OAbMdauoFGqYY0e9dLtDVzaaYKRiG3DGY7HMEGKrr6WMFnwu+b3w1Xewe+8fo2/J/CmM6dxfN9B5MhIer064/gaw586dneqGE1NITyZ5m91lHj9bjaODHV8uJHHF3fy+NQNhyWr32f6UADv/CsL2LjTwLWXK9hcUd3ly7oIk613yDK0Upl0QA5IM6ElF7FXiVH6Lxkb0+B7rbL2xPsSOPWwD5/79A7ya0McPxvG4ZM0+N4I9673cOM6r+d1Y3u9x9A8giefehtK+XVcvHCReqRFd9KYmFrg+wG0+DQVBOsrV6mzyi2SvY3h8Bum8EM/cgbFrU2yJznWIZ1am4QgwsK3FUmxNH0bim6TJf3rf3pBJcVo/+I8dqolo1GKX9pEk5C7h7eemcPSZNLCk+mMpkQnsdnaxa995s9xfW1HdWTF9/oLqNjKvbAqEyk9RFgBiOYPKFdDIwkSkCZ6qUOlVCpjJ18wo9N0cS14Gon5sHgshMJ2jWyF7CQcI4iVDW27qjQZiO45Rm+sTiLtQSrl1gxRUWIhM4tiaG4tZuxF2mutQoroI6CEGMemEE6FkZlKIzEZhyfKskb9pLdeDGn0XarrwKuFRlg3Ak6bSqE1M214ll7STMcMgfcW4PAcfRKPkUCtjPxOXMPWBnGzAQkQAswgWZnfHUSAdM/vUT+DMkZDiPsTyPpmEPeOIzAWg29Mqxzp2jRcnmt9FqqNvlOVCBp2R9M4+4K/7XVVsqwyTP0kANOZissFuDLNDulnubuJzc5dNEYl+93yP7Q7lhgBqbnStp0wwjF0GbyYgpBAiXvGIniO3pse7H1nx7MckoMOv/+4vwO45V44isPrCSyc8+5fL9pmvN0LYX43jACV2NqZMfnG2gYuvn4F3XQGT77lHEYb69jIb0GbQXdbZAIrBXz79haulUmtqVNyTOlUCgnG9lEChnIzFvYvwcdyfOlbL9qUAtF0pT73GUKEqUMHcjM4fvok3pCcweLQjyxpvvo++tNRtIIj+O8WMSw28Iuv/Dme3bgFbXXY6xBkqHv7T0Zx4g1xVAsjXPpODeUdeudQlM6FYX6rYe2m9jf9kcMSUJrkJRfn4QAGhUb56/Xxd4axsOTBV/+4hUp5F2ceDWN2iWFfc4S127u4dllJXrzGkHbnEXNxrmfOmras1g6EMjhw9AFkJqewces8Lr32DAGGoBGgXdJxBDLA3/uZdyPgrqLcLFB2fhR31qEdBpXdLR3VxlOufgG/9NPXnXadGp9DpVlCPJWwm2mYZ0B68n1n9+ORY/OMVnZtO7ZsImWzOXcYW/7bP/g6gnM9TC7yYl7g9ZfLuPTsjkyEN6JRWHhAReV7US3RMiX4KMPPTzCxRV46bbjp8TVzUWxj7oQP00fjuPBKGctX5EFZeTaqOly01Jl5IxMJiy0eLbHqO/uS4pfAKG8bCdFnmou8to/C6bZ4HBtLZUmRmWgz5FQmQvAas1x/AZ5YRYkeZfnGusWQuX1kLkGvTZ/X2p+auGN3ZX1lFO4AFZNhmj/hQ4jMJpxK2pL+IENjNTFgLKgTlNimPh7ZtYzYeTjeRJxEMMNiWX2to5MVsrUv+Y+chucr8GEIKAii4qmD0+mL0cUEYHwKQKzDdK/zkY0iJbIOUd7fOnkpR7WDhvxE/Y0l8apaJMnm/4gN8ooSn/7YJ3Vu8DamwgYcMnAVkZ8pT8nNyfQlePCz+pTECGQUWq3L2MJAOQVSbgEwgZ2uS6xPbaXr2BQD1j/XGsOxHSp+ucNr7CJEJ1KgU3n99l2kZ2bwyEOn0akUcYNhxeu37mLpwH4cmJpAnbqh2c2v3dzCl67cszwYrQcai8Zs2QElGWqZwXhmEhcv32C51I8pp8ICsMxKuxcoeggawTABgs6px6dm9kpnpINKWJPxS0eGWhyKRidGoiUG1QoCvkhqDG94u7I8h3jx6zvweyOWHm51NCbKc3k9c2y8tz4bgNo/iUCC19MEbLI++lAQjz8VxDf/lHpJkHj4iQjGJ3oobezi7k0Cxyorw7a2kJFtKV0xJsNX2aG1K1lFNjePxQMHceHFr6Na2sbc9BTL5MLq2ioOPzKLj/7QQdxcvgR/LIR0fJYOxo8+2cagVaUek1mRgf/qP3nFKV06lkOrX0Mml1Q5bQhMK+08sBDFD7z5JJWPN6WCasl07VHQqndwr7GF1/vLNuSqRVi0s/trL1XwyrN3VWw73pSTIYoU0UCDCmzAweuFfG7EiO5jRHdlHLbYaJkjUUydGGec2sGr31i3sigkkJGNjK46sZ+ErOvL+dJ07Dt+4TAAgoYUXsKQMsuwY4mQKW+jzJiSja/NkxLJsD21OY06wqX0UqLtzSK2VooGavMMjdw+l43CJOIpY14a22/zqe0aexSoOv1UJ604JZakOQMaWtTwoKZVL506gORsCpV8kVpKhqWxdzKpQDrC+3VQqRVsxzdtQ+DR9gPpEL2mVcfqaChDw9ZcBoU9XgKPlqKXASsFXXCjTlVBj4Y9BUJUNXvPk+03m9JOb64YV8KSPDVkJnam43ZHPesQ49UpW2GFAxySod7LWymkVB+UAbiUkq/3wzQDMZbZ+Y3OQABFI9XKTWokrbWgHA5neJu35T97GMgom3BAndtF+/IaZu40cSirrTgnbG9Qla2a38T1G9dxfXUd11a3sVrqIJ1N4xNvfxRRzwClmsKJLm7nK/jchXuotkijQwEkkwnriFedJqZmcWdlC9uFMgtAXWE7ifHqIbBQqZQDorUnxFzFbGwEyXTNCR1klAIGba/x1ANLiO32sNNoYZNgVaNNBHIhzBxN03nmEfQlsL5c5vFsJ15XTNGGq6WjAktTWl1z78E3WvxXW2+Y4+BT+4XwFCQyY3j7B2LYXO7h1WcaOHAiiExmF7Wa9uBxYWOVoMNQ12Fqqot0h4DBdlBfkEbBNLfp5Ikj6DCSeOX8azYKqb69NsFWLudDH3sMU4tNXNu5RmaWRTIcR9Dlt7417dlD68PP/s2vO+03kZxDrbeD1ERaOkZDcLLKvGjj/Y8soVDqEXnVj0BPTLqeJNXrZ/vwZV2Ml+u2lqd2Jm+z0W683sfFF7cZq1OBzHLl5eglpUx8yvsJPLQ+RIQK22cDKXlHx40fiyGzL2wx2tVXCtabft8j2nx9Cl9LoKuQJkx5BgrZhC7FFIUmsMjYdIy8uu4XSfgZagUIBFQWnpedTFAhEwiFCWbi7CYGGeKAcd42dlZKCDFMOfrgfgtjlKNghsl21rBgp93H1voWG3MXXnoaXVMddbmpaYZZeQMueVNtTBNMp+jlgphZnLPFeSg+Yw+lUgW7BBWt16A08nqt5pSBwKaNjdWTLvFpc9zpuQlkp1MEow6289ukLwTbXAZj/hFBnrQ5RAZFGfY1KhMgzWTZPSHWmc+xICuobgk2uFiG9Tcps5RAoZyLrg2N0jD4fkgDkCwVQqqvRoskaXJdmECoHbI0cjQkILf7HZtGrr4g9bP4tETj3rXl59QAcjKGWbyiwRl/U+hG/mP3oMhohAIrveGTrHW4UUPp/AqOuFI4QjZ7b30d65sF2ww732xTG1nvqRyvFcLbjk3gaDqKza0tXL29yrrsYodA/tzdEsvlQpxxeIp6qvkrmqLQ7u6i2R2iR+aijYxt6FxAvAcK0jM/dViNLBCzrQHMkzihnUCDf80gZzJxvP3UFOrFAvKlJppiTvxVo4dNOp5tLY7GkFIhnc6TYaqeAkYnR4hP1ZtP57o96d18AAAtQElEQVRsZ96HGMHv7GZ2jKDffuUPYpEnHvBj/2E/Xvl2B+G4C7mlERolFxmxGzs7fWinev+efcnEte9xmLaTof7NppOYmdZmYFn8zuefxSCSxdR4Bqsrd2xP1wRl9e4fOINQrobuqIpuvWXLNihfRgmBuyz7v/wH37DyjBb2zULrUdqCrfynjDubucjXFD0sdYcUbYgYKXyz50E87cLRNzC+4fe7Qy+VWyja4auWVvfh9pUBbl6sOh2jexXQakJadkwVV3W0k/VRMpoQS1CvdVBrE+mIpJ5xP85/dwOtgsBJCwszlqWxyzspnViLlMqA1T8iqiuhq7HVqGIgWhnpew9rLIYNVOjxqSgRn0ZKhR+nsSUzUV6DpJ/X0U7f8r7dbguFrTK26RkmprUrPWNXrR1APbIJZEEqAUuvpKJKWX0rtMS9xrXJZBMTqCoDcTtvgBHJJjB1dB/DqRZKK3ms3bhnmY8aYXI8jQOAXoZvCXrDikCESuawI7DBycaoBLMLOd7fwzg+j0ZNe9aOsWwZBHmeDEPzQYrbReucE+DIqDXsreXxtExAbmYSxeIO8htbjLl7iEQjSBA0tXWjWMrdezTMdWUoUkFVJbaZ/dtTZnkuoZd9T1mMT4WoYGRJI9J+f8xGOzpK7Ep4MfSrj6SFXcb8I6WB+Ghwfp6kEUTWy/Ha1BdtHtWk0XQIxdqRh07peCCOJZ506cYKGaeW4x/abM42UWhI4x4QwLKsy4jM7aFcGDle99pyHvmWtoQM4qXbedwqNtkaLqTTCczPzllimhYZatAnKTdI4MCK8pVPCw+cHBCZpD1YZ4pEb/gkuOkzX5125oNlf/TYLB5eytj+N9qqsc6wQ993eC2ta9HzahHskGWc6n7Sf0uIY5tLpw0TBBZ876CE89BtTdb2YC3kDHldsQ3poMokvQnQCcjJ+INhLB4KMvQcsP2pAyttRHhgiN5a+wtJzrp3nGwrKwBNxjAzN42Ncg2fe+48Hnvjk8gk09jY3DIwkxM98jDBIagFnHZQrTAsJFOanN6HIO3vZ/7GH8n34Oc++FNnUNbu0DX1G8gTOKGDRgA6rM9gQG/h16bHzqSj+UNUFC1MTeo31GQTKpJNvw2kqdiMG1NaHGeEWsWJ+VVbvcrglUAkhRVNPbJ/ET/wQ3+F3jNnO5yv7GjPVHqZrT5ZBStJj631NBqNuglSCwLzhiY86zSiQKTAhs5ULJuZaAL/H42guuirYNzpx1DPgNZYUGwv8FL4peQy0gtoWn9hu4whvZH6PRb2z7A9NR1bcbnooTIZpWQ0AiqfLiwZSQnU863x93K5YLKQty0zDNm6voz8vU00S1UTtroEjCbyXJXSrkU2wUpYwpPmBUinnQ2rFYK5aOxUeHqBHsup3+UxtTlQm1RYa5lqqf0Oyy7jkIIqhcRDoNewnoYtW20CCevZ5PHadk+KrJmhNcpTuRsYaf5Qm0WQsZApWL8FhcanKLgpNd+rg9WlIUMxIcbpvpGX1JvsgzIaNgbwtqmcfS/8Rcr2DhnPDbIkxtnua9SrS2QvF7rovtpD4bkqis/X0L7agWubDK1A/Wr7sbLZxndv5rFJPSypTakTA18Idbb5GNkglQJZhirjuRkrv5v1W9koocyy18hu11km1Ud6IfDf3t62UbEe66OQh5UwdqFhXXlM9U+oXoYFqqvVWeeLZZGd+YPWr6H2EljK+Wk/l0NTceSCbE1ex8uDbZUUMi2NdGlehiaDSdO0L6oubqNfkiOfcmBypHu3/N7D+cwyqDD6oPPsxbmv3our6b/qPugqpbzDdtM6HwTFZaXma9SMYOz2IsyQ3yaIyo7JNAJ0Lj46nXCQ9jszhSrb65nvfMdS8k+ffgCzc3MIkk0q5yLFcHkyvY/1d/O7iI0wNvsVPP+VFQcwDh9PYHuDStShIrNewkF5OWV+adq5PKtWh9bEqmDEi4MnsghEtAR5BNq1XB5cc+vbdSWk0MOzUlospEaEksIpnhWrEAipP0PLkyl1WH0A6UwaDVZUcXs4ReGzQpsrDTYSQYaVL21u2vi7PIF5J95Bvf3qi7DG5nvRXaGI6LDSacXBHeDT51162CSyEzHUqz1b+SkznjbhJYm40WgI2v7fzZi1QnpZ3WFowHNFIccnUwjHnKQ09YGooazheWExAxmvOpcEImI7ymxVnCp077Buyi2QUpihsVTSBHkvsSV9z6s5deCXKpfKq7UipDiStToKRYHte4GCaLuUnFyf5AATpORL01lkSTmT0QASLCtFjBY9HotqYWUsHEQ2TlpJ8OmT9Yj59Pu7BEdnhmqNjqJRbdhojXk0qTrjBWVdirbbzfnQCLqodYI6cTLpxL9NGp0AQ3IREGnZf2sLPgXGaiKFk7oCNcFkZeDOKojNxDUN/4FFGhjZXkxeWOEevTLvqWcoFYaHuqe1OpoKSUgTeElkGX9HMhPYrjUtrVvzIJT2LSbiD0ZM9lLsbDKE4yfn6UHr1n62/ILaR8Lnw/rBWC59FovQyBMbhOUU8yQ9Mh1zjtOrKqLjZxniRr10HpRvU3Wn8+oNtLyeysB6B4ZkHy22hdK6KQvpDJ/qmzBp8npOaGKXtKd9cn7Un72H86tKp3ZQGG7QwfdyJHpIxw4/NI5TTwQJ2kPMBOM4QHlOxxneE2STZJnxEMP/gGYx0yZ26eQJgJuac8NL7Wzv4M7dG6hWK7bsgsB16rDCqlVEwtMsJ8FiSGBnPV74yrIDGI+/+Qhj4y49uXp0KXVWyGI8Nryty0mDV0uJ3mSnfGBb2VBRtbZtIDBkmKJeZQ8vLpFoO/1oOoDy9pD0ncrLxrxPzaRAGlaNxsJUKZ43qGMwVsRa8y6261soktJvrdXQZ+sPGOLIy0q41gnFfxqacsbvZW5qbAqbBqmnPKEAQ6tlW5DM330hxqb0BsV8B1UCQoReS1v2m9LyGnHGdjp1Z6uIPo1SlL1PDy7qF0tEEY07c1Y0I1WjPFKuDsMUTZjSZr9KIFNfjexKtiKTk3DVD8TL2kPeycmu1O97CsEX3cNkzRNVL/3aJ0tQ/eRVFI5I+bXhDb/kKVI0/sZyiF5nqRQJ0k21mcI09WNUqm3UW5pGTfnQKJWCP5mOI0GA17KImtUqEFJnreUHOJhl1zU0Y7lUHx2ncolGaxq+VU4gxLfbBMbtVougPWaApOMVAik0Uqo3L88ys848Vpd15hHRKxKo5AU7Ai9eNxQJY2Zm2nJ9MokJxEIxa7Yo6WuQv/mC8t0DCwt3e5IJDZnf5Tc2sHJHy9Y1sE2tX6vVkCebbbUHtpetwNvDm+dm0jbpbHPLmdwlsJUM9U+f7a8Kufed2k0CUN+G+nH0sLCMAlKrOcDC68b8BE71qxEg7NlHk2CuiVoCjKHLgzL13hmlUGggvsEH5WTGbu/5tIs6L/bQex1CPXY6tPVev7NkeqP/JlTnB0Gx+mAqhQ6iXS8O+FNYSlFnZSvaK1UjOJS17E6uVm0g5rlaaSBfB3LTEwRS6YD2gfGjUNvCxFQSmdkQHnvzNK5ffAmr2wU7T/p+/pt5BzD2H/eSilA5W2xkIpbF0ays5gEoT13GouFQIW02x8r4GkSuSQQ9GdTqNZDJkNVSUKzhgM8WlWnkpiGRzpW3qfA0YimV6JhsRMNY8nQaRegM2whnPKRIWn+RXpkXKawxBFH3hP6JMvO/pCqvLyqpVwGVj9RLk3T0oxrTQw+hMjq2SW+Y8WNiOmy/N6sdGuPQ1pHM5DJWJ41YlEn3t9bzZvyiqmIzYiVavzQaD1loYnn8vJ+Vn8o/PplGIhln+EHPRYURw5DM5Gn7VGwBj0INJxwaIZAO49iTD6NGMOwzLLAxeQGCOtl4L7Y6QU3zLdQGyi1hvSmo+0Bo4MGnKRaVSfXTbvtall7MQnNHOgyHmgSpMmVoTITKImXSKtTahzNC0HQUk6BEJRJd7vO+ekiFJWIebuCmDl5zBJSlUWICl4Zo7an+FVLcMTIN0ecwldNPABOwyIurU9gW42XVVHctFSjmYElZ/N4yPtWGlJUoc470WG0inWjUG9hc36IMyAQZEhx/4CgWlhh+7HZQrJSs1z8Y9WN8Oo0QWZUYk2SmcKPVpBfkPaW3mtF85uEHMTU7h8tXbluHp4EByyPdUblYMX52QNiRixwi62e/OdcxgUj+1o6sEz8qJTtNJzQRUf3V5iBd76GmMJH1q2tKOM3K1smkDG0HdAEVy8kS2H0dEBIoyJD17y88VBhjEvdLJRXhMXv3dw5wHlpUeW7/BE4eSGLBG0Y6HLG2U+jfInC3zSHQ4Ija6pxWR/421etugfVhu2nUTveKzJVx7sNefOBHJ3HqMWBqXsyxiwdP7zOwrpG5sOVw/htKmyBgnH5DgoZD+l/sWMyjfSa0qrbtHbFXQRUzEBjD9IKW0vfaNN5S/Q7isThc9BpCKX9Ay5Frem7CCujxlEkdWchNxt7Kg2BFROX7PTIHeZuh8i/EE7rIpDyI+kOUThBb92oWoys0kBIITdXpKKZzf3q26LpR+j35qUfYz981pdvoHv/LgCOkZerF1z4Vh6NhxnB+xHM5o+2KcTWjUvn+MkwpnYZMNeIRIwPS1n6i5rncBCJU0Ai/S6QSNmRX2imTIjdY1yA9IWk5lUJgolBIAKJ+gSjLfTwRxCQLWbi2ijLBQjklAXIrdbMpllV9VNiAlpknm2vymjJeMSoptpiJhj6lY6qs8MX8HH+TgisM0e5VYhgtyqxImt7tSKaiwpKD2o9MikxAxiAg0vaFVQKTPL89KGS1n2SpF1NQPlU2W4aPIKHfHD1wlFdlVCezQlflSwjYtfmywEht55SPDEXtYddkm1FGzraLCnmcYcAWQSK/uUMKT33Kly1EUp9Mo1ZHOp3mM4NioWjyzaaS2L9vjvEub856JbJxm85er5bZJpqnQf2cnqUOe7A0P08gGWJ1jc6AQCr5OUPJkqUT7poRsiwqBy+nmvHC/I4fFKKqbjpR36vM1h48R5HKbCpCRk22RLkr5b/GMrdZN6WQa5RAoM2frd72xrmKXeP+Q62k7/Wfd7J7Of+cz/rd+jR4PwGOIQ7P1/upGYZr6vymg31oPIs4nbv6rBrasqGh7N4ugZblpY54tc7NeAzXCw18+9I6Gr0G5Vu1snm9ITTKPYaAdeovdd+lwQCyFEUAoxpm5lLoFn3YbYzh+W/s9WHsP55Ar5tEwBtjg9Ws80yLrkYiUauSFkFRFQIhF2JZehBXgwYcsgVDKqTM9W7D+iVEzzUzsTMsWYeUre0Y6CMxzhizTkVqq7Lq+Xee2l1bvb2MPBBmnO2moSpWza82KSj9TmrlFjVkxXnQzHicyKn0ZSBOzx8LKnOS5aKntuXQ2VhaLUjvswF6QXqCLhVNHkgAFU5lANLeK1euoLC5xRCsaTMl1dnYpGfWRsdqEIUCyUyM9fNbZ+PamubFaHPaEDZX87jw8mUUN0sYtBhu8XsnjCEQ0jio2Ugxrk+zuQ8HvZglcOYIBnOH5jEiI8myvCIWVSqX5nFIEeXBEvGEsTUxL1OjvT9SarY5lVQhCy8vxTVFckKZTCLC+hMoaQvKBSjXWvSCPEHnSlK8try79qPQlnzq6Gu2+6gSGLWsgEDZDEZ2YorrZAjaDFa2gX3PcwQ0krsZDctgix8TUMQsYoyT/WIkUlAeyxcaDEGD11BoIy+nc4SjYhx2X1ZKwDSkUVdKVYaEJdQNLLoEPCo7vbY62McJ1utrGzanSN48nUyhSZC5feMu7l1fd8KhEcMCtkUkEqH+lKA1S1957SJWN9YIYpSzQIpPVdDppqBk9DRJ/4WHKigr4m/W70b5CiRNPgISHa+6s47zZI0+tkGLjKpKb15jfZuM10hmaKAabZR1U5ZqZ5Od5MnTeY6qr5DDZKn77pVFt9dx90NuHrJXVoXCjh4cOBbBEUYEa3daOJ2bwhNH5sm0yXKoy0WGGlqjtUX5aUd/Tc0IU2ezh2M4+sEkHnoqg3GG4Odf2rAQQ6uZt9tNeFya9zKGeErRQZ6MYofnRpHJpumIdwnUbly6fBsvfqvkAMa5J5aw283Q4zbhp0eWNx1a5xipIY3Y5kuMjTB3gF48pgVJNS+jT4+u/UVomPTeyqwLssE2SxuoNxhDD0IolYh0TSJvs2feudciQyB1U7wu7yMJGN2TkMdIW+k6Vu5KgiETd5eVUaachkpFtSZSWnJsSIMbkYr7GBLRg/F8t0ZqWIZ5rwvnCBL7CBYyuy4NFR4nJ6LD+FZb2EdjCcSpdCkKI03hhWlIajifn6EHXzUpSo3VptKNZ1KYW8wx1kuzzAEs383bCIqaVvE/kYX3Z0kpRS/BwZlwxIZi2WliKJN5RQiaIWp6fqOMTQJXmWXxjAWsw/A+E5I8otGopcubcvIpxqEFhLV6lIa7LTEspB2qfDRM1k6UnuzmyANnECMF90TJ6uhlipqyzTpIOdX1KINi4+HQidOY3n+Yx8Xg8vNeVS1+o8wGsTgZBFWcQOkoptRWYCb7cMIxqbJYnR6m/Pynh1iIQCFEPeGVrNNW9ycO0Ou2nT4Oar4MR4xG4YrN+qQH1mS0DuUhud83XQsLpBd8tskydgjsNQKtqqHhfu3CpkVlcjSWucUZ6wNRX02NxiJGKBDLZFM4eGiJIWkQO2Qumk6u61s4wusY5DqV+568nTBBRqoj1eGvoXyex/obsPB7gY3OI2RgOhVFzMf6EihqBA1tFaBVq/q7lAJBWCGuRit8NFiJyjJbdW3VT1c0sOb91GlD+fATHyqL+mpob2wzldTkzGP2HY/g7KNe1Ept3Lk0wvc/cBzHp5PYpY1UajW2Z9XW92AkZM5WSYTRRNh2w//yCyuod1w4eDKFmcNBvO1dB+nw2thYLlsYKVse9GkztJXFYykyxjGs3rtNB9SmnSQQZlSfJJP9o9++Y+Ucfd/HD6K6lUK1QLZQr9BbimoSHHhThShCvPB4F6nZFo/2UBm0SKnfGn2330YioCX1KaRhgxX2oFnpkKo7y/MHaRwen4IOF/LrLdy9pOsrpqIoBEQEDim1FgrOkOZdurxilFnCtUZkI5gX5jH7pmMIEyQ0rOiiVSqPvtWlElLmWknJWfQVOEJmoM6eqwSJngCFX2pptlOnT9mWCZUajXdzg16tYAqvRm+SSdjEL92Tqq8LKRVYIGDgQsYRovJXig1srGyhSiosQ1LquO2nyvtriFadOPIbAjw1t8IF6YauqZh3jHAycA+hDPL7ozGi3aprsVBgtXU8/TxBRH0smv5tmyD5g8jntzHotXl99RcMbIWu1Pg0QskEdX+IWrWC6s42y8B6SMlZfuvM5COby2J2aR7bpP3VQhV9KppYoYUZLJ9jOCZ2q5eN5IipmMI6iixjsZEUHqRfrAp8pukMFiczpOhulBlSVfhs9UY0oi7G4zGGQ6ToZGFqVyVOib00yBTFNAQENgph3pwXsyurHGSK6iDnTza3hTIbkX5H4hGbbanO+D5DZuX2tEjDm/SsDpOhQ6HcFvbvo/H2sLqqzmx5eT55TZVY5ZexGnNSXXhjqz9bjAfaZ18oSgBVwpLDENSavAD1RaHGLh49nMOxbMj6wJbLTWzUGebJWAme2tmtXGK4Gk5jzBfkrQiOHeVk8FxeW5GOVsHXnJ//+WFOhMdIFrsEn2R2DGceCKGwVsO9m7s4k8nikZPzZMXaa4SyrjCMo3NrqQ+F5VMIHY2E0HYFcWmtjiKZh1a718MXdONHfuoBnHtLilIeQ7XYxYvfuUX9CWIi56NOFFCu0M7Hp7C4b5Ll1DquDUzOROAj6L7j5NNOu//wT7wfq7eaWLasL4UkGi2hwbDyivdmFoI49nAS5VbZZshFw1TQnjowhbp9BNh4NAGi216sSAPqDRQ6UHhU2kaVVJMoJjZQ2nRh44byM1hkSs4ZiRGSD3Fk/wLcnQimmsukpyUauxsbWsSVDdGP0GgIupMEFrEfxdU2PEhQUL9FnSjfJnWTZwiy3C0ar+4nAqBwRppt/RtUCA2pJtIxU6wGY35RXElCHWq0E1JiZ4k1UWz1WKsDSwvKCAT6BAYJTQ/zhEpsEyc0HZQXphLwGOmm9SFIR+8/JByT+N5HXVAPU1bnoUPkfcTsxnM5hJWzQsVavrNsIRNrxGNZBspVKflNGosKrc5DfbeztUkWRPajo/YKqs63ucX9rG8Qt65eoRH0rG2trCq3/vyFh9ifM2rDh2QghvAXjpFBSY4Kj1TgKCm4AEMjNk3S8y0akTpfW3QM4ZAf+2fHbfSnQlBWqKK6abn9GssuGd4vg65r7/jZ7kGZywA8fG/3olC12pf60JT2rU7qdrXMujAE4Dmya7EYFw32xIMn6agCePnVK/T2YnP8UYDiNIwxCem4UyvWz353PkknAyHlCqnPjEZOYHHtnSuDFgCcWsjiDXNJlMpVrBRbuFdt2/ob8ckQ67qL0laLbF0rtPutnKqawxzU6EqsU8KYhp7F8XT/PVBjGXaVcct7pHNhzE57cPF8FdORGP7x8UN4mKGrWzNPN5btmDKd8qY3gBe3Vmw5TV84gvOrDPE6mpDJcIPstEkScH+UTo/ZA0n85D99BLk5tmHHh8986iqe/+aaleGhpxI4fGRIYPZift8+6lXcsrzDBP0nFz/vhCTjuTmsr9OzS/lYeGU/OutdkCrH6T0Oh6hcFQTY0Joqq2XXyuVtjBEgRqRiVaPSypUgivYZT1XVkdgj8jtDNprF7RojRQpoc1/FyB6iI8HFbk8KJiFSccbIFh6d0pb9DVtjdJuAkGcbFho9eiSCEJUtHvYRoJx5DFKmOo2zRINWRqBAJ0gUHfho4MpNV2BCQfkoUKmCUsG1oK76I6yDU8OiY31EkgFLUlE8rnIIEqSgxoLY0AOGEvpJCiVld/NYJ9OOiio6yWOUHCN66Sed0xcKmeWZvQRY6oTIhB33F5/3H2Y0ev3e945Barfv4vaOxfhSWrEsZ6tCypCKq5DRMbhd68SqlUp8T+Vm2XScDP/+NUs7BRS2yD54XRmnM4rj3NvxslJo1Zdv+NDv+l5KpON1T/uN/0XJ9d6eFGw2EcU8GYwWLlZnm/aJabPt1H8Qo7c7sn8akaBGFdQKLluTVRysWnP0zTy+3lk5FI4oNHKOVTKZWInkqc5ogWgskbTsxDHqqcxPO5WTD9k1rHysoz/kwepWnt6Vhq5QitcT7ClvR/ISa+XN7BTnXnw6Hwl+KZs3VSGdt9nY1CGBr3l/HcfXIA1RYYmYYofAWybb7pBdp3MBC7tbDRdSk1Nsd5aQbScFUpqAnpoBrXKrHLa/Kp+7StGXPdn9qGfU80fOzWJQHuFtR47irSdmsePq4+bdq9i8t4pLtK1PV3v4bKFho0tvHU/gam2AZ9cpexflq2syNDHb4n2Ux3T/USt18PSf3kK74cOpN0zgzCNRTOdCuH6+jBDDuGMPJNBr1uiMGM65GFKHBnTCPvzOv7/lAEZUq3AzXtQ4vuJYPTXhKkAaPD5HRpEaIsBAZmxM8b6b1KWPsd0gmkSwxm7Nep9FG1sUjLaH0xqT7Y6D0koxl4C1fL08vNsVpqFRYftjaNALaYrtriEvz+90sTkWxXLwCK4M0sgjSECosaFoLIyvktkwpiZyGDQ68FK4EQpDMVtdrTmmTaBH5sE0r0UzIKUoChVs+I3KqtELJYxJhh7SFeWK+EJkRwIHtryeMhCFYzZRjp5Ky7L7QjQ8fg6wEccCVDyP+jxUZidUciYXOX0A6pwU8MiOxTzUky2vosV97icxiSUYLPGDVFD3c3SXnIxGoF3PY6TyykeI8tXPMvpZDnlEeV0zXFNeXY8GxlaMRrUzFu9B9qTJfB7e20cjdfP+YmSK+6Wl1qdhdzeVtc9Wbj51HasP3wsAvTzXqR+vs1fG7yU+UdYx3vPQwhwOzOUYMvlonAMU6SyqjH1bCld5zPR0Gvvmx22uidqmL1nzvnU6J/VfOA+nLHrIjiUV1VFzX5SLIXloCFZ5D8VCGYUCwwyeq981atXvtBFgOTXZjSKykZhqu84weUhjFOiIHbDcQn2VnU+TIR/2yrYTmKgx1FYPLE4iSqewoUxlk7PzVCaxveU58h+z6Sj8lFOLIU+buqURicyU10K9wSgBbyQObzBKfaNgqYsKccTcdOf7bOJ+S+zSruzSBPt3P3UEH33kOI7GsjiYTFPX29gu7mAnv4N7lOs2i5pn3RpkUBECeZogFGi2UWj1sUyGx4ajvgpMqR28npymJkT+z4/bVwv4+ufvYdAK4drL2hCbNjW+i+l9Cr8pR9bJF+wyxGEdW3X88W+QJPC8n4sm4kZPbdo5KyRKrCcZLELxFr2wBEcvxRhbG7RIwDXGoO0mwxatKMWi1fttyyEo8aZdMnwGBgwrlFfBxhj6MerTG3cZVlDYWqJOOQ7VqvIB7o9MUIxezQyl1+yvUPlX6PmLDB0UZvAchgtziRR8VID+wIfj8GGKMa12ztthY3h5XRlnJB7lezKjGBVJACZ0V39EeAzhBD3AZBiBmBdjrJv29TBDl0eTkbHxg0EtaExwYVhlSkIlULJLMkWwlIdyjyz7U5sIixorIPXSOPW0cXlRWx6pHmqBjcDI1qvk+zECjQY7vDJkDfVq1EJaQo2x+/CYEEGJEId2r0GF16a92ttSHl3JcvJAjhE75ea990ILm4nK+8vlqRzaCMfjVfkFAm4DbBspMHWVgejBv7oOtUDLDTgrPFmteZKAhE+BoZSOlijFF6AqEezs0XnMjid5JGNnxtCSR75cxu21IhkGw09eJcYw8tC+KYYlAQOLFkM9hXtacVyjOUqlVoeo6qZ76WHAxfIqzKAPsvYQ4DUYmloZWFZnnRWla8MS/dSP1aIzoi2BZFD8xzkuINBx8Z4MYakH1qFpAv//ePB+bBXsnwghGQxiuaCZnDxehs3zBB4ssj3GqAen5ieQS8ZsrZh9DMlc9OKXL24x9PIjkCDjiiXJFGI8R41OXSF7EJuQISsUMdYmw1bnKnUjSAb14SfO4a0H5zFG512jPMuVsk1ULFTrtDE6RFasp3ZhiKCM57VSE2uU7aXOCHf7XfQZAvl96uPhtVl31Z+uk+3Tdgr+Pz0EClcv5q3vwuXbRXJ+DBNzGlGjUx/U6aQZ/sUC2Fxt46ufLTuAkZudMMpiw09EOq09qAlOKR6cW2AM1G4RQYlcFFKQhdH2AAk/UcjrR3+sjqY6tEr0rAQETXPXmgKi+loYR736I7IDLdOXy6ah/TwpF3520XgjDGEYx9GoJlIRnFmaw+xkEOEpD7runiUjaYWqTDpMI/VRaD0qZMmmFN8gy7nt82CbBqpJclo3MZDw0+gIPgxLLGOS2uMPu5HgNbX8oBiBeUgKUN5pYH01oudiJWM2MqH1HAL0auqlVmq8P6ARHVadDatRAim2htUUj+r3KIWpJdilbTJgAY8Wz9HEMC25r+9kfErS0nXUiGIr3gCNwq++CjIBAoUYgea3CJDEkHQfGbDCLmN9PFfe09nUmNfg00/g8aljxz0g+/Fap5aPnlHAr5EU3UvWqOnwWi8jQCWTxlvcbIpPIGU7iyGpBlIe9dsojOJXpmw2TMp6yzhlqJacRTAtVJvWV1Gq1qxjvFJpYTlftuE8dRRrjZRDi1OYm0iTFZSgtUSC1IVEPIhENMJwpG3zPDQEKcDQQkuxWJRKKoY3xjpotXMXnZKGu6mbsnXWX0/JP0wdm5nNkdU02EZkV4EQ2aYFS7wuw1d6YNbS5KC66TwnpOBDwEqg4reGH8Yu+NcxLTfypPZa8LdCB6jENxvmlBx0yh5gaIj6IYZaSdZJ9dD11QlfVT9TPIsxumjLTCWrsHVgyAbGAhEpAI8VcDBcp96Z9+fJjx2Zwl95ZAlZMvTNjTyWVzexWaqj0uwxJG+hQbn3aZtB6oQS3V65W8R1rRTG9uzSHlss965W02K5BaYaObofRmYyGZZ4xFD8/w0a+s0ZOlYeDyMAymXpeATZjOYLKbdliFQqgPMvNHHp9RFZSM2qPzp04rDF9TIS3URC1PJ7s4tEdE+D9JHxEB2ubfHmV/wHRAgWGs3UBrgyRPXmhwIx3lghCJWSBqD3PaK/epmVvaeRk/6uEoZolBr7pUeII4Wl0Aw8/C5M6jPi77c327hXrqOETQTppfptpWOPbKKNNiTWQsMyIHkDTWKT0gwZBo08mompBiKw8VWrh8urusRw2ECaNk7CQwNk7Mj42jEqUPnIrOjxO/SMSnoSVZSSZEl35VGUMafORfXqq3e+VZcCUyHV+FK4XTaWYkQ2gGaKKiwR+Moza2UjLeyj2NSGk+lsNKoiBdKwZs+mYtLLqyBsOOqXAxA0IH1lik5FVN6DclyMXisG5r2cMILAEfDzWlQZKw8NloatIcje3hCwymIem+fK2MQeCQl2fQNRXlvDhwJRZ/FZ/s5ra3jUKPmekdiwqGTjkCj7I2boJgCK+Wg4USt1ie0Jgg5NTyDIhtoq1jEzPWmTCJUdu1VuQN3eAjBlk0qumvCmeSS6hgEV76P+i/sjGQI2DRPKuDXMP6DyqDxqj2g0ZroQJ1OWfIrbBexsO8leGsWKxP0GIJ2WQhQBhyqg0jsVE3ZIbvaNLTxE8FVfFcuufqKR9S3wXImCh0lWmXQIH3nkEFzNBu6sbEBbX2i7hms7TRRHUbgDUXgIGup4ZSFNnzSbe0gmpoVppI/KWrZ1P/k+SfBP0oFo3keCoE+eS1vR5sx9AopkSwdCOU9OZPD8tU2sUIY2fUPIT3k7w8FupCZncOT4Cb51YUMjgWsrKG9vOfXkP2u2vb/WsPyvkDtDJz0x58fBw2Fksk2E423EydbvXfegqd3PRl589t/e1eEYHTh21JRPF9IEKj1CIRbSXyfFa9HQRthvU+AZq/XqjNt4azIFzR1Qx6JW9HG5/MZEtE6C1hXQfgpaX0HrPAT9IaknEpEkzx+irPHy1i7OjJ/EwelDqJQK8NOoh+4O2qlbqLmLqJRJ+ckK7q2TkrcZB7Y0t2EMq6u8B1lHIp3GeCaLOGP2cpO0LL+BWnWHjd1FjKiojjX1kaivwbw8FdErmkXhl3dapMlkiTRmZWQKecUeAkECC5XBjJEeXOuISra2DBox1zpFqbD82diTDN7siV8ImDRKos/ykso3s2QrfuGhvOS5QyGPgZMW12kShLVgsExLsfn9SVvalFgsRYslDzTph2UPSukISpbyTZBT/Gub/hjz4BV4qoCe9iHdZJGl/GJCGmVQJ7OzCrVAR53R8nw2BZ5PnW8O18BDKuUYq6kU/wjcqat7oaquSyNiGyrL06YL8DwxI7tfj9fjPzFwm2jFp5iTtgjUta2vSCfwWJ5qZdbaItr6YZxeUPcVaAiUNLpA/OLVBLYaDSO49lkWlUu8mNfW9AHPmN/WZxnI+/D6yp+xORQ8RzIXgGmLAsuWJRp3KGvN7hTIG1LwYWZkBscLmwwE2HQikhkRRkaucEK106+Sb5i/PXFoAlnq3/p2DRvUtXg0gFJ3hHU6t10CmYc64iJQh0IxgnqI7U5nyeeunKqAkOVVjpB542EbhyZjyHiHDGloBwxJJCslxOmOysURc7xIhl2i7lij7z2c+SqULdt1cvEQgqlJsoo4fKM2Lrz4AqoFLacpoelYydOqaQ/p1/R8CEdPxjE+KSbaRJcK0R8E0agz/I5EEBaAkR19+pf21vRcOLhkRiMvpGErLz30wsExhhukm/zOzxg+v1Om92VMSY/v4QU6LLTQPxJJGF0TI2k1lKFHwyBdTJA2DYYtenlivwyMfzrypizpgyfegjc89EFc//YltPwvI3uUXoXGO7gUR/eOG7XcBWxWCrh2k5SM3l1TvZWJ5up70K67cWDfUVY0RMNuo1Bcx+a9CsGrRVrWRyTFmFC9usryZKikvUZF45WJaerOutBhWNPHEzL6DuviDKVGWLcxKkKj1bRQhLYpHaTiEiyokCp/kNRfM3arJYIRr6Vl/GUYWgyn31WI4YwGaL4EtZWgwTCAxqFQicIxFnB/DxfqM89ROMVDZFg0ZsX7EXreRp0GQlDVPpuBEC9A/dC128qCJPhR6HZ+r6kV0OivKSO/WAQVQp1/Np+D99JwoEDBK+qsTm2+N9Ogwin/xCJNto9yTjQapPqL5VjHrSxWSk2jiRBh6wwjookoQS+KDXpVaY/yCuTJZaRiNjpPK04LDHSemIpCHMlDiio2obwIGZ2lH/NczcS1cIeykCe3kIwGIny2XAXKU0PDxtooCA2nDwhaCp2zqQydSwULC/P87MXdu3dZzgbvLTAckXFqWQaBVY96yHvzey3JIOYrpqUgxAECgYw4B99TbmKuAnzJy3EUPIqysFEjWQ0Bx+/dxRvm0zRyD86vFbFNsAtqwhnBTh3x/uQkfOEU60aGQaXTLuzSQbWA8jAoZgNx2ZsaojtgKbSAr2tAlqH7EdwokxhZh/pmNkoNe5UgLS+GV3LKq6hAYeMY0tNLCCfHbevLgI/671+j7TVtyoPURptGzTGUS6TiBFAf2oMqQxGCLI3AkutYlHqzzjIFaRti/dR3hr1yBP/5F/YA4+Dxo9b5KFQW7YnEvEjl6jT2HQqMNJMHa5cyZfOpT6HWoJFo6xMPjyd4jHmsZekptC+Jn4at8fIwPX8Z2uU8xJuro0ZzCQY1UMjH8Z73/hB8qXncvHIXy998EelOCKMmPUm9hLavhkaGgNHcRr5Tx+Q4wUJBMZVGw6H5Dca1HSpzj6KvNyngEeqqUlwdki7EyC6KjP+aNGLFewKNeMKHOr2Ai/GkjCkYIqOhh63VyGDY+FJ4xXJdGqkaQbRViK4JOy6GYbY6FX8LB0X7HQFqmFZC7ZCUaUhMisVbUkFZDoYPWqtUvftOCrXCEJ6re/H+g2GXqM3flGHX41O5EdYxSqCmkmheTIiK0iR76pCxaDV2dSyKKiuxzjqmea5GC2y9A4JJOB4ylkdN2gsnyFjaPRoSFZ+1UoesOjHVOawNsTXEuDvgNaiEGqYWQIoJ9EiR9RDT0ji+GImMX08Zq/pJbPMoAohYwX12qv+yLW3KLfYpU9T52oJPHdA6zoY8/WQPtBZdz7aBpPEGCXYsjoUZah+tlq6OReXMKOySDHWuzVNhmRWCiD2Nj49jZm4Wd27dwRZjf91fJEaMSAlMok9NOkOFYxr5EujOZ7M07CBeu3aLBsOiywrsjyGBOQC9V2KhRjZUMQMTQzwBjX1D4GCYxDabi41hkuAX9YfRZTlXKlWsd/g7bUCbl1unOr2GGJ/6Lmz1OIWwKizbhLDBsnkQG5/h8QHqdosyUOcoQcPaWYmBSlugvPSdmBHlpvbhxQkECk/FMqh3BItEekpfk7XtIj27Bm+YbeYiABBwYrEQ9VBMmpcgA5He7JS3Ua1XCeDaEpHlpD6OuYPWKd/qKuLQkhQ9/NmnN01Cm3xO8vmXj798/OXjLx//Pw9s/T9dp7F3uUlJigAAAABJRU5ErkJggg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21769"/>
            <a:ext cx="5591632" cy="304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0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09800"/>
            <a:ext cx="5562599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en-US" sz="2400" dirty="0"/>
              <a:t>1</a:t>
            </a:r>
            <a:r>
              <a:rPr lang="en-US" sz="2400" dirty="0" smtClean="0"/>
              <a:t>0 new garden beds, 2 field trips, campus cleanup, 2 school-wide Power Down Days, 15 One-Switch Wednesday, and a Green Day event. </a:t>
            </a:r>
          </a:p>
          <a:p>
            <a:pPr marL="0" lvl="1"/>
            <a:r>
              <a:rPr lang="en-US" sz="1600" dirty="0" smtClean="0"/>
              <a:t> </a:t>
            </a:r>
            <a:endParaRPr lang="en-US" sz="1600" dirty="0"/>
          </a:p>
          <a:p>
            <a:pPr marL="0" lvl="1"/>
            <a:r>
              <a:rPr lang="en-US" sz="1600" dirty="0" smtClean="0"/>
              <a:t> </a:t>
            </a:r>
          </a:p>
          <a:p>
            <a:pPr marL="0" lvl="1"/>
            <a:r>
              <a:rPr lang="en-US" sz="2400" b="1" dirty="0"/>
              <a:t>“This is the most </a:t>
            </a:r>
            <a:r>
              <a:rPr lang="en-US" sz="2400" b="1" dirty="0" smtClean="0"/>
              <a:t>challenging </a:t>
            </a:r>
            <a:r>
              <a:rPr lang="en-US" sz="2400" b="1" dirty="0"/>
              <a:t>project I have ever worked on. But in the end it felt so good to make other kids so happy</a:t>
            </a:r>
            <a:r>
              <a:rPr lang="en-US" sz="2400" b="1" dirty="0" smtClean="0"/>
              <a:t>.”        – </a:t>
            </a:r>
            <a:r>
              <a:rPr lang="en-US" sz="2400" b="1" dirty="0"/>
              <a:t>Octavia </a:t>
            </a:r>
            <a:r>
              <a:rPr lang="en-US" sz="2400" b="1" dirty="0" smtClean="0"/>
              <a:t>G., </a:t>
            </a:r>
            <a:r>
              <a:rPr lang="en-US" sz="2400" b="1" dirty="0"/>
              <a:t>8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b="1" dirty="0" smtClean="0"/>
              <a:t>Grade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066800"/>
            <a:ext cx="51816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en-US" sz="2800" b="1" dirty="0" smtClean="0"/>
              <a:t>Snapshot: Arlington Elementary/ Middle School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762999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Providing Resources &amp; Incentives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pic>
        <p:nvPicPr>
          <p:cNvPr id="3" name="Picture 2" descr="of=50,480,319-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3" r="7839"/>
          <a:stretch/>
        </p:blipFill>
        <p:spPr bwMode="auto">
          <a:xfrm>
            <a:off x="5791200" y="1143000"/>
            <a:ext cx="3063149" cy="1828799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8"/>
          <a:stretch/>
        </p:blipFill>
        <p:spPr bwMode="auto">
          <a:xfrm>
            <a:off x="6035283" y="3276600"/>
            <a:ext cx="2574982" cy="2687475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9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781800" cy="6879851"/>
          </a:xfrm>
        </p:spPr>
      </p:pic>
    </p:spTree>
    <p:extLst>
      <p:ext uri="{BB962C8B-B14F-4D97-AF65-F5344CB8AC3E}">
        <p14:creationId xmlns:p14="http://schemas.microsoft.com/office/powerpoint/2010/main" val="213043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BatangChe" panose="02030609000101010101" pitchFamily="49" charset="-127"/>
              </a:rPr>
              <a:t>Building Student Leadership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066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Advocacy on lunch trays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099" y="316093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Student Logo Design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2" t="20683" b="15611"/>
          <a:stretch/>
        </p:blipFill>
        <p:spPr bwMode="auto">
          <a:xfrm>
            <a:off x="4343400" y="1151510"/>
            <a:ext cx="4029867" cy="223319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 descr="T:\14 Sustainability\07 Education and Awareness\Youth\GHSC\Constellation 2016\SELA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1902"/>
          <a:stretch/>
        </p:blipFill>
        <p:spPr bwMode="auto">
          <a:xfrm>
            <a:off x="351099" y="1151510"/>
            <a:ext cx="3691744" cy="2285421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T:\14 Sustainability\07 Education and Awareness\Youth\GHSC\Constellation 2016\BEC tea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26953" r="4236" b="23466"/>
          <a:stretch/>
        </p:blipFill>
        <p:spPr bwMode="auto">
          <a:xfrm>
            <a:off x="609600" y="3657600"/>
            <a:ext cx="5097312" cy="28194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56" y="3581400"/>
            <a:ext cx="2885592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0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529</Words>
  <Application>Microsoft Office PowerPoint</Application>
  <PresentationFormat>On-screen Show (4:3)</PresentationFormat>
  <Paragraphs>138</Paragraphs>
  <Slides>24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Providing Resources &amp; Incentives</vt:lpstr>
      <vt:lpstr>PowerPoint Presentation</vt:lpstr>
      <vt:lpstr>Providing Resources &amp; Incentives</vt:lpstr>
      <vt:lpstr>PowerPoint Presentation</vt:lpstr>
      <vt:lpstr>Building Student Leadership</vt:lpstr>
      <vt:lpstr>PowerPoint Presentation</vt:lpstr>
      <vt:lpstr>PowerPoint Presentation</vt:lpstr>
      <vt:lpstr>PowerPoint Presentation</vt:lpstr>
      <vt:lpstr>Building Student Leadership</vt:lpstr>
      <vt:lpstr>2016-17 School Year Internship </vt:lpstr>
      <vt:lpstr>2016-17 School Year Internship </vt:lpstr>
      <vt:lpstr>PowerPoint Presentation</vt:lpstr>
      <vt:lpstr>PowerPoint Presentation</vt:lpstr>
      <vt:lpstr>Goals</vt:lpstr>
      <vt:lpstr>Techniques</vt:lpstr>
      <vt:lpstr>PowerPoint Presentation</vt:lpstr>
      <vt:lpstr>PowerPoint Presentation</vt:lpstr>
      <vt:lpstr>PowerPoint Presentation</vt:lpstr>
      <vt:lpstr>How to Help</vt:lpstr>
      <vt:lpstr>PowerPoint Presentation</vt:lpstr>
    </vt:vector>
  </TitlesOfParts>
  <Company>City of Baltimore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Calderon, Andrea</dc:creator>
  <cp:lastModifiedBy>Cocke, Abby</cp:lastModifiedBy>
  <cp:revision>113</cp:revision>
  <cp:lastPrinted>2015-07-28T01:22:37Z</cp:lastPrinted>
  <dcterms:created xsi:type="dcterms:W3CDTF">2015-07-27T16:15:35Z</dcterms:created>
  <dcterms:modified xsi:type="dcterms:W3CDTF">2017-01-23T23:22:25Z</dcterms:modified>
</cp:coreProperties>
</file>